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21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zh-TW" altLang="en-US" smtClean="0"/>
              <a:t>按一下以編輯母片標題樣式</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zh-TW" altLang="en-US" smtClean="0"/>
              <a:t>按一下以編輯母片標題樣式</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zh-TW" altLang="en-US" smtClean="0"/>
              <a:t>按一下以編輯母片標題樣式</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zh-TW" altLang="en-US" smtClean="0"/>
              <a:t>按一下以編輯母片標題樣式</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9/12/2019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audio" Target="../media/media4.mp3"/><Relationship Id="rId13" Type="http://schemas.microsoft.com/office/2007/relationships/media" Target="../media/media7.mp3"/><Relationship Id="rId18" Type="http://schemas.openxmlformats.org/officeDocument/2006/relationships/audio" Target="../media/media9.mp3"/><Relationship Id="rId3" Type="http://schemas.microsoft.com/office/2007/relationships/media" Target="../media/media2.mp3"/><Relationship Id="rId7" Type="http://schemas.microsoft.com/office/2007/relationships/media" Target="../media/media4.mp3"/><Relationship Id="rId12" Type="http://schemas.openxmlformats.org/officeDocument/2006/relationships/audio" Target="../media/media6.mp3"/><Relationship Id="rId17" Type="http://schemas.microsoft.com/office/2007/relationships/media" Target="../media/media9.mp3"/><Relationship Id="rId2" Type="http://schemas.openxmlformats.org/officeDocument/2006/relationships/audio" Target="../media/media1.mp3"/><Relationship Id="rId16" Type="http://schemas.openxmlformats.org/officeDocument/2006/relationships/audio" Target="../media/media8.mp3"/><Relationship Id="rId20" Type="http://schemas.openxmlformats.org/officeDocument/2006/relationships/image" Target="../media/image5.png"/><Relationship Id="rId1" Type="http://schemas.microsoft.com/office/2007/relationships/media" Target="../media/media1.mp3"/><Relationship Id="rId6" Type="http://schemas.openxmlformats.org/officeDocument/2006/relationships/audio" Target="../media/media3.mp3"/><Relationship Id="rId11" Type="http://schemas.microsoft.com/office/2007/relationships/media" Target="../media/media6.mp3"/><Relationship Id="rId5" Type="http://schemas.microsoft.com/office/2007/relationships/media" Target="../media/media3.mp3"/><Relationship Id="rId15" Type="http://schemas.microsoft.com/office/2007/relationships/media" Target="../media/media8.mp3"/><Relationship Id="rId10" Type="http://schemas.openxmlformats.org/officeDocument/2006/relationships/audio" Target="../media/media5.mp3"/><Relationship Id="rId19" Type="http://schemas.openxmlformats.org/officeDocument/2006/relationships/slideLayout" Target="../slideLayouts/slideLayout4.xml"/><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audio" Target="../media/media7.mp3"/></Relationships>
</file>

<file path=ppt/slides/_rels/slide3.xml.rels><?xml version="1.0" encoding="UTF-8" standalone="yes"?>
<Relationships xmlns="http://schemas.openxmlformats.org/package/2006/relationships"><Relationship Id="rId3" Type="http://schemas.microsoft.com/office/2007/relationships/media" Target="../media/media11.mp3"/><Relationship Id="rId2" Type="http://schemas.openxmlformats.org/officeDocument/2006/relationships/audio" Target="../media/media10.mp3"/><Relationship Id="rId1" Type="http://schemas.microsoft.com/office/2007/relationships/media" Target="../media/media10.mp3"/><Relationship Id="rId6" Type="http://schemas.openxmlformats.org/officeDocument/2006/relationships/image" Target="../media/image5.png"/><Relationship Id="rId5" Type="http://schemas.openxmlformats.org/officeDocument/2006/relationships/slideLayout" Target="../slideLayouts/slideLayout4.xml"/><Relationship Id="rId4" Type="http://schemas.openxmlformats.org/officeDocument/2006/relationships/audio" Target="../media/media11.mp3"/></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HK" dirty="0" smtClean="0"/>
              <a:t>P 6 Dictation </a:t>
            </a:r>
            <a:r>
              <a:rPr lang="en-US" altLang="zh-HK" dirty="0"/>
              <a:t>8</a:t>
            </a:r>
            <a:r>
              <a:rPr lang="en-US" altLang="zh-HK" dirty="0" smtClean="0"/>
              <a:t/>
            </a:r>
            <a:br>
              <a:rPr lang="en-US" altLang="zh-HK" dirty="0" smtClean="0"/>
            </a:br>
            <a:r>
              <a:rPr lang="en-US" altLang="zh-HK" dirty="0" smtClean="0"/>
              <a:t>Book </a:t>
            </a:r>
            <a:r>
              <a:rPr lang="en-US" altLang="zh-HK" dirty="0" smtClean="0"/>
              <a:t>12 </a:t>
            </a:r>
            <a:r>
              <a:rPr lang="en-US" altLang="zh-HK" dirty="0" smtClean="0"/>
              <a:t>Unit </a:t>
            </a:r>
            <a:r>
              <a:rPr lang="en-US" altLang="zh-HK" dirty="0" smtClean="0"/>
              <a:t>3</a:t>
            </a:r>
            <a:endParaRPr lang="zh-HK" altLang="en-US" dirty="0"/>
          </a:p>
        </p:txBody>
      </p:sp>
      <p:sp>
        <p:nvSpPr>
          <p:cNvPr id="3" name="副標題 2"/>
          <p:cNvSpPr>
            <a:spLocks noGrp="1"/>
          </p:cNvSpPr>
          <p:nvPr>
            <p:ph type="subTitle" idx="1"/>
          </p:nvPr>
        </p:nvSpPr>
        <p:spPr/>
        <p:txBody>
          <a:bodyPr/>
          <a:lstStyle/>
          <a:p>
            <a:r>
              <a:rPr lang="en-US" altLang="zh-HK" dirty="0" smtClean="0"/>
              <a:t>6</a:t>
            </a:r>
            <a:r>
              <a:rPr lang="en-US" altLang="zh-HK" baseline="30000" dirty="0" smtClean="0"/>
              <a:t>th</a:t>
            </a:r>
            <a:r>
              <a:rPr lang="en-US" altLang="zh-HK" dirty="0" smtClean="0"/>
              <a:t> May, 2020</a:t>
            </a:r>
            <a:endParaRPr lang="en-US" altLang="zh-HK" dirty="0" smtClean="0"/>
          </a:p>
          <a:p>
            <a:r>
              <a:rPr lang="en-US" altLang="zh-HK" dirty="0" smtClean="0"/>
              <a:t>Week </a:t>
            </a:r>
            <a:r>
              <a:rPr lang="en-US" altLang="zh-HK" dirty="0" smtClean="0"/>
              <a:t>36</a:t>
            </a:r>
            <a:endParaRPr lang="zh-HK" altLang="en-US" dirty="0"/>
          </a:p>
        </p:txBody>
      </p:sp>
    </p:spTree>
    <p:extLst>
      <p:ext uri="{BB962C8B-B14F-4D97-AF65-F5344CB8AC3E}">
        <p14:creationId xmlns:p14="http://schemas.microsoft.com/office/powerpoint/2010/main" val="915539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en-US" altLang="zh-HK" dirty="0" smtClean="0"/>
              <a:t>A. Vocabulary</a:t>
            </a:r>
            <a:endParaRPr lang="zh-HK" altLang="en-US" dirty="0"/>
          </a:p>
        </p:txBody>
      </p:sp>
      <p:sp>
        <p:nvSpPr>
          <p:cNvPr id="3" name="內容版面配置區 2"/>
          <p:cNvSpPr>
            <a:spLocks noGrp="1"/>
          </p:cNvSpPr>
          <p:nvPr>
            <p:ph sz="half" idx="1"/>
          </p:nvPr>
        </p:nvSpPr>
        <p:spPr/>
        <p:txBody>
          <a:bodyPr>
            <a:normAutofit/>
          </a:bodyPr>
          <a:lstStyle/>
          <a:p>
            <a:r>
              <a:rPr lang="en-US" altLang="zh-HK" dirty="0" smtClean="0"/>
              <a:t>        </a:t>
            </a:r>
            <a:r>
              <a:rPr lang="en-US" altLang="zh-HK" dirty="0" smtClean="0"/>
              <a:t>cartoon</a:t>
            </a:r>
            <a:endParaRPr lang="en-US" altLang="zh-HK" dirty="0" smtClean="0"/>
          </a:p>
          <a:p>
            <a:r>
              <a:rPr lang="en-US" altLang="zh-HK" dirty="0"/>
              <a:t> </a:t>
            </a:r>
            <a:r>
              <a:rPr lang="en-US" altLang="zh-HK" dirty="0" smtClean="0"/>
              <a:t>       </a:t>
            </a:r>
            <a:r>
              <a:rPr lang="en-US" altLang="zh-HK" dirty="0" smtClean="0"/>
              <a:t>documentary</a:t>
            </a:r>
            <a:endParaRPr lang="en-US" altLang="zh-HK" dirty="0" smtClean="0"/>
          </a:p>
          <a:p>
            <a:r>
              <a:rPr lang="en-US" altLang="zh-HK" dirty="0"/>
              <a:t> </a:t>
            </a:r>
            <a:r>
              <a:rPr lang="en-US" altLang="zh-HK" dirty="0" smtClean="0"/>
              <a:t>       </a:t>
            </a:r>
            <a:r>
              <a:rPr lang="en-US" altLang="zh-HK" dirty="0" smtClean="0"/>
              <a:t>drama</a:t>
            </a:r>
            <a:endParaRPr lang="en-US" altLang="zh-HK" dirty="0" smtClean="0"/>
          </a:p>
          <a:p>
            <a:r>
              <a:rPr lang="en-US" altLang="zh-HK" dirty="0"/>
              <a:t> </a:t>
            </a:r>
            <a:r>
              <a:rPr lang="en-US" altLang="zh-HK" dirty="0" smtClean="0"/>
              <a:t>       </a:t>
            </a:r>
            <a:r>
              <a:rPr lang="en-US" altLang="zh-HK" dirty="0" smtClean="0"/>
              <a:t>news</a:t>
            </a:r>
            <a:endParaRPr lang="en-US" altLang="zh-HK" dirty="0" smtClean="0"/>
          </a:p>
          <a:p>
            <a:r>
              <a:rPr lang="en-US" altLang="zh-HK" dirty="0"/>
              <a:t> </a:t>
            </a:r>
            <a:r>
              <a:rPr lang="en-US" altLang="zh-HK" dirty="0" smtClean="0"/>
              <a:t>       </a:t>
            </a:r>
            <a:r>
              <a:rPr lang="en-US" altLang="zh-HK" dirty="0" smtClean="0"/>
              <a:t>quiz show</a:t>
            </a:r>
            <a:endParaRPr lang="en-US" altLang="zh-HK" dirty="0" smtClean="0"/>
          </a:p>
        </p:txBody>
      </p:sp>
      <p:sp>
        <p:nvSpPr>
          <p:cNvPr id="7" name="內容版面配置區 6"/>
          <p:cNvSpPr>
            <a:spLocks noGrp="1"/>
          </p:cNvSpPr>
          <p:nvPr>
            <p:ph sz="half" idx="2"/>
          </p:nvPr>
        </p:nvSpPr>
        <p:spPr/>
        <p:txBody>
          <a:bodyPr/>
          <a:lstStyle/>
          <a:p>
            <a:r>
              <a:rPr lang="en-US" altLang="zh-HK" dirty="0" smtClean="0"/>
              <a:t>        </a:t>
            </a:r>
            <a:r>
              <a:rPr lang="en-US" altLang="zh-HK" dirty="0" smtClean="0"/>
              <a:t>soap opera</a:t>
            </a:r>
            <a:endParaRPr lang="en-US" altLang="zh-HK" dirty="0"/>
          </a:p>
          <a:p>
            <a:r>
              <a:rPr lang="en-US" altLang="zh-HK" dirty="0" smtClean="0"/>
              <a:t>        </a:t>
            </a:r>
            <a:r>
              <a:rPr lang="en-US" altLang="zh-HK" dirty="0" smtClean="0"/>
              <a:t>talk show</a:t>
            </a:r>
            <a:endParaRPr lang="en-US" altLang="zh-HK" dirty="0"/>
          </a:p>
          <a:p>
            <a:r>
              <a:rPr lang="en-US" altLang="zh-HK" dirty="0" smtClean="0"/>
              <a:t>        </a:t>
            </a:r>
            <a:r>
              <a:rPr lang="en-US" altLang="zh-HK" dirty="0" smtClean="0"/>
              <a:t>traffic report</a:t>
            </a:r>
            <a:endParaRPr lang="en-US" altLang="zh-HK" dirty="0"/>
          </a:p>
          <a:p>
            <a:r>
              <a:rPr lang="en-US" altLang="zh-HK" dirty="0" smtClean="0"/>
              <a:t>        </a:t>
            </a:r>
            <a:r>
              <a:rPr lang="en-US" altLang="zh-HK" dirty="0" smtClean="0"/>
              <a:t>weather report</a:t>
            </a:r>
          </a:p>
        </p:txBody>
      </p:sp>
      <p:pic>
        <p:nvPicPr>
          <p:cNvPr id="35" name="carto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512277" y="2467707"/>
            <a:ext cx="609600" cy="609600"/>
          </a:xfrm>
          <a:prstGeom prst="rect">
            <a:avLst/>
          </a:prstGeom>
        </p:spPr>
      </p:pic>
      <p:pic>
        <p:nvPicPr>
          <p:cNvPr id="36" name="documentary">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0"/>
          <a:stretch>
            <a:fillRect/>
          </a:stretch>
        </p:blipFill>
        <p:spPr>
          <a:xfrm>
            <a:off x="1512277" y="3023382"/>
            <a:ext cx="609600" cy="609600"/>
          </a:xfrm>
          <a:prstGeom prst="rect">
            <a:avLst/>
          </a:prstGeom>
        </p:spPr>
      </p:pic>
      <p:pic>
        <p:nvPicPr>
          <p:cNvPr id="37" name="drama">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0"/>
          <a:stretch>
            <a:fillRect/>
          </a:stretch>
        </p:blipFill>
        <p:spPr>
          <a:xfrm>
            <a:off x="1512277" y="3549749"/>
            <a:ext cx="609600" cy="609600"/>
          </a:xfrm>
          <a:prstGeom prst="rect">
            <a:avLst/>
          </a:prstGeom>
        </p:spPr>
      </p:pic>
      <p:pic>
        <p:nvPicPr>
          <p:cNvPr id="38" name="news">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0"/>
          <a:stretch>
            <a:fillRect/>
          </a:stretch>
        </p:blipFill>
        <p:spPr>
          <a:xfrm>
            <a:off x="1512277" y="4077288"/>
            <a:ext cx="609600" cy="609600"/>
          </a:xfrm>
          <a:prstGeom prst="rect">
            <a:avLst/>
          </a:prstGeom>
        </p:spPr>
      </p:pic>
      <p:pic>
        <p:nvPicPr>
          <p:cNvPr id="39" name="quizshow">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0"/>
          <a:stretch>
            <a:fillRect/>
          </a:stretch>
        </p:blipFill>
        <p:spPr>
          <a:xfrm>
            <a:off x="1512277" y="4572004"/>
            <a:ext cx="609600" cy="609600"/>
          </a:xfrm>
          <a:prstGeom prst="rect">
            <a:avLst/>
          </a:prstGeom>
        </p:spPr>
      </p:pic>
      <p:pic>
        <p:nvPicPr>
          <p:cNvPr id="40" name="soapopera">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0"/>
          <a:stretch>
            <a:fillRect/>
          </a:stretch>
        </p:blipFill>
        <p:spPr>
          <a:xfrm>
            <a:off x="6377354" y="2493500"/>
            <a:ext cx="609600" cy="609600"/>
          </a:xfrm>
          <a:prstGeom prst="rect">
            <a:avLst/>
          </a:prstGeom>
        </p:spPr>
      </p:pic>
      <p:pic>
        <p:nvPicPr>
          <p:cNvPr id="41" name="talkshow">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20"/>
          <a:stretch>
            <a:fillRect/>
          </a:stretch>
        </p:blipFill>
        <p:spPr>
          <a:xfrm>
            <a:off x="6377354" y="3023732"/>
            <a:ext cx="609600" cy="609600"/>
          </a:xfrm>
          <a:prstGeom prst="rect">
            <a:avLst/>
          </a:prstGeom>
        </p:spPr>
      </p:pic>
      <p:pic>
        <p:nvPicPr>
          <p:cNvPr id="42" name="trafficreport">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20"/>
          <a:stretch>
            <a:fillRect/>
          </a:stretch>
        </p:blipFill>
        <p:spPr>
          <a:xfrm>
            <a:off x="6377354" y="3541894"/>
            <a:ext cx="609600" cy="609600"/>
          </a:xfrm>
          <a:prstGeom prst="rect">
            <a:avLst/>
          </a:prstGeom>
        </p:spPr>
      </p:pic>
      <p:pic>
        <p:nvPicPr>
          <p:cNvPr id="53" name="weatherreport">
            <a:hlinkClick r:id="" action="ppaction://media"/>
          </p:cNvPr>
          <p:cNvPicPr>
            <a:picLocks noChangeAspect="1"/>
          </p:cNvPicPr>
          <p:nvPr>
            <a:audioFile r:link="rId18"/>
            <p:extLst>
              <p:ext uri="{DAA4B4D4-6D71-4841-9C94-3DE7FCFB9230}">
                <p14:media xmlns:p14="http://schemas.microsoft.com/office/powerpoint/2010/main" r:embed="rId17"/>
              </p:ext>
            </p:extLst>
          </p:nvPr>
        </p:nvPicPr>
        <p:blipFill>
          <a:blip r:embed="rId20"/>
          <a:stretch>
            <a:fillRect/>
          </a:stretch>
        </p:blipFill>
        <p:spPr>
          <a:xfrm>
            <a:off x="6377354" y="4077288"/>
            <a:ext cx="609600" cy="609600"/>
          </a:xfrm>
          <a:prstGeom prst="rect">
            <a:avLst/>
          </a:prstGeom>
        </p:spPr>
      </p:pic>
    </p:spTree>
    <p:extLst>
      <p:ext uri="{BB962C8B-B14F-4D97-AF65-F5344CB8AC3E}">
        <p14:creationId xmlns:p14="http://schemas.microsoft.com/office/powerpoint/2010/main" val="9023141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80" fill="hold"/>
                                        <p:tgtEl>
                                          <p:spTgt spid="35"/>
                                        </p:tgtEl>
                                      </p:cBhvr>
                                    </p:cmd>
                                  </p:childTnLst>
                                </p:cTn>
                              </p:par>
                            </p:childTnLst>
                          </p:cTn>
                        </p:par>
                      </p:childTnLst>
                    </p:cTn>
                  </p:par>
                </p:childTnLst>
              </p:cTn>
              <p:nextCondLst>
                <p:cond evt="onClick" delay="0">
                  <p:tgtEl>
                    <p:spTgt spid="35"/>
                  </p:tgtEl>
                </p:cond>
              </p:nextCondLst>
            </p:seq>
            <p:audio>
              <p:cMediaNode vol="80000">
                <p:cTn id="7" fill="hold" display="0">
                  <p:stCondLst>
                    <p:cond delay="indefinite"/>
                  </p:stCondLst>
                  <p:endCondLst>
                    <p:cond evt="onStopAudio" delay="0">
                      <p:tgtEl>
                        <p:sldTgt/>
                      </p:tgtEl>
                    </p:cond>
                  </p:endCondLst>
                </p:cTn>
                <p:tgtEl>
                  <p:spTgt spid="35"/>
                </p:tgtEl>
              </p:cMediaNode>
            </p:audio>
            <p:seq concurrent="1" nextAc="seek">
              <p:cTn id="8" restart="whenNotActive" fill="hold" evtFilter="cancelBubble" nodeType="interactiveSeq">
                <p:stCondLst>
                  <p:cond evt="onClick" delay="0">
                    <p:tgtEl>
                      <p:spTgt spid="3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344" fill="hold"/>
                                        <p:tgtEl>
                                          <p:spTgt spid="36"/>
                                        </p:tgtEl>
                                      </p:cBhvr>
                                    </p:cmd>
                                  </p:childTnLst>
                                </p:cTn>
                              </p:par>
                            </p:childTnLst>
                          </p:cTn>
                        </p:par>
                      </p:childTnLst>
                    </p:cTn>
                  </p:par>
                </p:childTnLst>
              </p:cTn>
              <p:nextCondLst>
                <p:cond evt="onClick" delay="0">
                  <p:tgtEl>
                    <p:spTgt spid="36"/>
                  </p:tgtEl>
                </p:cond>
              </p:nextCondLst>
            </p:seq>
            <p:audio>
              <p:cMediaNode vol="80000">
                <p:cTn id="13" fill="hold" display="0">
                  <p:stCondLst>
                    <p:cond delay="indefinite"/>
                  </p:stCondLst>
                  <p:endCondLst>
                    <p:cond evt="onStopAudio" delay="0">
                      <p:tgtEl>
                        <p:sldTgt/>
                      </p:tgtEl>
                    </p:cond>
                  </p:endCondLst>
                </p:cTn>
                <p:tgtEl>
                  <p:spTgt spid="36"/>
                </p:tgtEl>
              </p:cMediaNode>
            </p:audio>
            <p:seq concurrent="1" nextAc="seek">
              <p:cTn id="14" restart="whenNotActive" fill="hold" evtFilter="cancelBubble" nodeType="interactiveSeq">
                <p:stCondLst>
                  <p:cond evt="onClick" delay="0">
                    <p:tgtEl>
                      <p:spTgt spid="37"/>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864" fill="hold"/>
                                        <p:tgtEl>
                                          <p:spTgt spid="37"/>
                                        </p:tgtEl>
                                      </p:cBhvr>
                                    </p:cmd>
                                  </p:childTnLst>
                                </p:cTn>
                              </p:par>
                            </p:childTnLst>
                          </p:cTn>
                        </p:par>
                      </p:childTnLst>
                    </p:cTn>
                  </p:par>
                </p:childTnLst>
              </p:cTn>
              <p:nextCondLst>
                <p:cond evt="onClick" delay="0">
                  <p:tgtEl>
                    <p:spTgt spid="37"/>
                  </p:tgtEl>
                </p:cond>
              </p:nextCondLst>
            </p:seq>
            <p:audio>
              <p:cMediaNode vol="80000">
                <p:cTn id="19" fill="hold" display="0">
                  <p:stCondLst>
                    <p:cond delay="indefinite"/>
                  </p:stCondLst>
                  <p:endCondLst>
                    <p:cond evt="onStopAudio" delay="0">
                      <p:tgtEl>
                        <p:sldTgt/>
                      </p:tgtEl>
                    </p:cond>
                  </p:endCondLst>
                </p:cTn>
                <p:tgtEl>
                  <p:spTgt spid="37"/>
                </p:tgtEl>
              </p:cMediaNode>
            </p:audio>
            <p:seq concurrent="1" nextAc="seek">
              <p:cTn id="20" restart="whenNotActive" fill="hold" evtFilter="cancelBubble" nodeType="interactiveSeq">
                <p:stCondLst>
                  <p:cond evt="onClick" delay="0">
                    <p:tgtEl>
                      <p:spTgt spid="38"/>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128" fill="hold"/>
                                        <p:tgtEl>
                                          <p:spTgt spid="38"/>
                                        </p:tgtEl>
                                      </p:cBhvr>
                                    </p:cmd>
                                  </p:childTnLst>
                                </p:cTn>
                              </p:par>
                            </p:childTnLst>
                          </p:cTn>
                        </p:par>
                      </p:childTnLst>
                    </p:cTn>
                  </p:par>
                </p:childTnLst>
              </p:cTn>
              <p:nextCondLst>
                <p:cond evt="onClick" delay="0">
                  <p:tgtEl>
                    <p:spTgt spid="38"/>
                  </p:tgtEl>
                </p:cond>
              </p:nextCondLst>
            </p:seq>
            <p:audio>
              <p:cMediaNode vol="80000">
                <p:cTn id="25" fill="hold" display="0">
                  <p:stCondLst>
                    <p:cond delay="indefinite"/>
                  </p:stCondLst>
                  <p:endCondLst>
                    <p:cond evt="onStopAudio" delay="0">
                      <p:tgtEl>
                        <p:sldTgt/>
                      </p:tgtEl>
                    </p:cond>
                  </p:endCondLst>
                </p:cTn>
                <p:tgtEl>
                  <p:spTgt spid="38"/>
                </p:tgtEl>
              </p:cMediaNode>
            </p:audio>
            <p:seq concurrent="1" nextAc="seek">
              <p:cTn id="26" restart="whenNotActive" fill="hold" evtFilter="cancelBubble" nodeType="interactiveSeq">
                <p:stCondLst>
                  <p:cond evt="onClick" delay="0">
                    <p:tgtEl>
                      <p:spTgt spid="39"/>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464" fill="hold"/>
                                        <p:tgtEl>
                                          <p:spTgt spid="39"/>
                                        </p:tgtEl>
                                      </p:cBhvr>
                                    </p:cmd>
                                  </p:childTnLst>
                                </p:cTn>
                              </p:par>
                            </p:childTnLst>
                          </p:cTn>
                        </p:par>
                      </p:childTnLst>
                    </p:cTn>
                  </p:par>
                </p:childTnLst>
              </p:cTn>
              <p:nextCondLst>
                <p:cond evt="onClick" delay="0">
                  <p:tgtEl>
                    <p:spTgt spid="39"/>
                  </p:tgtEl>
                </p:cond>
              </p:nextCondLst>
            </p:seq>
            <p:audio>
              <p:cMediaNode vol="80000">
                <p:cTn id="31" fill="hold" display="0">
                  <p:stCondLst>
                    <p:cond delay="indefinite"/>
                  </p:stCondLst>
                  <p:endCondLst>
                    <p:cond evt="onStopAudio" delay="0">
                      <p:tgtEl>
                        <p:sldTgt/>
                      </p:tgtEl>
                    </p:cond>
                  </p:endCondLst>
                </p:cTn>
                <p:tgtEl>
                  <p:spTgt spid="39"/>
                </p:tgtEl>
              </p:cMediaNode>
            </p:audio>
            <p:seq concurrent="1" nextAc="seek">
              <p:cTn id="32" restart="whenNotActive" fill="hold" evtFilter="cancelBubble" nodeType="interactiveSeq">
                <p:stCondLst>
                  <p:cond evt="onClick" delay="0">
                    <p:tgtEl>
                      <p:spTgt spid="40"/>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1512" fill="hold"/>
                                        <p:tgtEl>
                                          <p:spTgt spid="40"/>
                                        </p:tgtEl>
                                      </p:cBhvr>
                                    </p:cmd>
                                  </p:childTnLst>
                                </p:cTn>
                              </p:par>
                            </p:childTnLst>
                          </p:cTn>
                        </p:par>
                      </p:childTnLst>
                    </p:cTn>
                  </p:par>
                </p:childTnLst>
              </p:cTn>
              <p:nextCondLst>
                <p:cond evt="onClick" delay="0">
                  <p:tgtEl>
                    <p:spTgt spid="40"/>
                  </p:tgtEl>
                </p:cond>
              </p:nextCondLst>
            </p:seq>
            <p:audio>
              <p:cMediaNode vol="80000">
                <p:cTn id="37" fill="hold" display="0">
                  <p:stCondLst>
                    <p:cond delay="indefinite"/>
                  </p:stCondLst>
                  <p:endCondLst>
                    <p:cond evt="onStopAudio" delay="0">
                      <p:tgtEl>
                        <p:sldTgt/>
                      </p:tgtEl>
                    </p:cond>
                  </p:endCondLst>
                </p:cTn>
                <p:tgtEl>
                  <p:spTgt spid="40"/>
                </p:tgtEl>
              </p:cMediaNode>
            </p:audio>
            <p:seq concurrent="1" nextAc="seek">
              <p:cTn id="38" restart="whenNotActive" fill="hold" evtFilter="cancelBubble" nodeType="interactiveSeq">
                <p:stCondLst>
                  <p:cond evt="onClick" delay="0">
                    <p:tgtEl>
                      <p:spTgt spid="41"/>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1272" fill="hold"/>
                                        <p:tgtEl>
                                          <p:spTgt spid="41"/>
                                        </p:tgtEl>
                                      </p:cBhvr>
                                    </p:cmd>
                                  </p:childTnLst>
                                </p:cTn>
                              </p:par>
                            </p:childTnLst>
                          </p:cTn>
                        </p:par>
                      </p:childTnLst>
                    </p:cTn>
                  </p:par>
                </p:childTnLst>
              </p:cTn>
              <p:nextCondLst>
                <p:cond evt="onClick" delay="0">
                  <p:tgtEl>
                    <p:spTgt spid="41"/>
                  </p:tgtEl>
                </p:cond>
              </p:nextCondLst>
            </p:seq>
            <p:audio>
              <p:cMediaNode vol="80000">
                <p:cTn id="43" fill="hold" display="0">
                  <p:stCondLst>
                    <p:cond delay="indefinite"/>
                  </p:stCondLst>
                  <p:endCondLst>
                    <p:cond evt="onStopAudio" delay="0">
                      <p:tgtEl>
                        <p:sldTgt/>
                      </p:tgtEl>
                    </p:cond>
                  </p:endCondLst>
                </p:cTn>
                <p:tgtEl>
                  <p:spTgt spid="41"/>
                </p:tgtEl>
              </p:cMediaNode>
            </p:audio>
            <p:seq concurrent="1" nextAc="seek">
              <p:cTn id="44" restart="whenNotActive" fill="hold" evtFilter="cancelBubble" nodeType="interactiveSeq">
                <p:stCondLst>
                  <p:cond evt="onClick" delay="0">
                    <p:tgtEl>
                      <p:spTgt spid="42"/>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1704" fill="hold"/>
                                        <p:tgtEl>
                                          <p:spTgt spid="42"/>
                                        </p:tgtEl>
                                      </p:cBhvr>
                                    </p:cmd>
                                  </p:childTnLst>
                                </p:cTn>
                              </p:par>
                            </p:childTnLst>
                          </p:cTn>
                        </p:par>
                      </p:childTnLst>
                    </p:cTn>
                  </p:par>
                </p:childTnLst>
              </p:cTn>
              <p:nextCondLst>
                <p:cond evt="onClick" delay="0">
                  <p:tgtEl>
                    <p:spTgt spid="42"/>
                  </p:tgtEl>
                </p:cond>
              </p:nextCondLst>
            </p:seq>
            <p:audio>
              <p:cMediaNode vol="80000">
                <p:cTn id="49" fill="hold" display="0">
                  <p:stCondLst>
                    <p:cond delay="indefinite"/>
                  </p:stCondLst>
                  <p:endCondLst>
                    <p:cond evt="onStopAudio" delay="0">
                      <p:tgtEl>
                        <p:sldTgt/>
                      </p:tgtEl>
                    </p:cond>
                  </p:endCondLst>
                </p:cTn>
                <p:tgtEl>
                  <p:spTgt spid="42"/>
                </p:tgtEl>
              </p:cMediaNode>
            </p:audio>
            <p:seq concurrent="1" nextAc="seek">
              <p:cTn id="50" restart="whenNotActive" fill="hold" evtFilter="cancelBubble" nodeType="interactiveSeq">
                <p:stCondLst>
                  <p:cond evt="onClick" delay="0">
                    <p:tgtEl>
                      <p:spTgt spid="53"/>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1632" fill="hold"/>
                                        <p:tgtEl>
                                          <p:spTgt spid="53"/>
                                        </p:tgtEl>
                                      </p:cBhvr>
                                    </p:cmd>
                                  </p:childTnLst>
                                </p:cTn>
                              </p:par>
                            </p:childTnLst>
                          </p:cTn>
                        </p:par>
                      </p:childTnLst>
                    </p:cTn>
                  </p:par>
                </p:childTnLst>
              </p:cTn>
              <p:nextCondLst>
                <p:cond evt="onClick" delay="0">
                  <p:tgtEl>
                    <p:spTgt spid="53"/>
                  </p:tgtEl>
                </p:cond>
              </p:nextCondLst>
            </p:seq>
            <p:audio>
              <p:cMediaNode vol="80000">
                <p:cTn id="55" fill="hold" display="0">
                  <p:stCondLst>
                    <p:cond delay="indefinite"/>
                  </p:stCondLst>
                  <p:endCondLst>
                    <p:cond evt="onStopAudio" delay="0">
                      <p:tgtEl>
                        <p:sldTgt/>
                      </p:tgtEl>
                    </p:cond>
                  </p:endCondLst>
                </p:cTn>
                <p:tgtEl>
                  <p:spTgt spid="5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1295402" y="982132"/>
            <a:ext cx="9601196" cy="1310307"/>
          </a:xfrm>
        </p:spPr>
        <p:txBody>
          <a:bodyPr/>
          <a:lstStyle/>
          <a:p>
            <a:pPr algn="l"/>
            <a:r>
              <a:rPr lang="en-US" altLang="zh-HK" dirty="0" smtClean="0"/>
              <a:t>B. Paragraphs</a:t>
            </a:r>
            <a:endParaRPr lang="zh-HK" altLang="en-US" dirty="0"/>
          </a:p>
        </p:txBody>
      </p:sp>
      <p:sp>
        <p:nvSpPr>
          <p:cNvPr id="9" name="內容版面配置區 8"/>
          <p:cNvSpPr>
            <a:spLocks noGrp="1"/>
          </p:cNvSpPr>
          <p:nvPr>
            <p:ph sz="half" idx="2"/>
          </p:nvPr>
        </p:nvSpPr>
        <p:spPr>
          <a:xfrm>
            <a:off x="1368918" y="2448619"/>
            <a:ext cx="9454164" cy="3762197"/>
          </a:xfrm>
        </p:spPr>
        <p:txBody>
          <a:bodyPr>
            <a:normAutofit fontScale="92500"/>
          </a:bodyPr>
          <a:lstStyle/>
          <a:p>
            <a:pPr lvl="1"/>
            <a:r>
              <a:rPr lang="en-US" altLang="zh-HK" sz="2400" dirty="0" smtClean="0"/>
              <a:t> In other news, soap opera star Harry Law, who is often called ‘the star with the blue hat’, was arrested last night at a convenience store. The actor with spiky hair, from the popular daytime show Days and Nights, was caught trying to pay for a bottle of water using fake money. Law claimed that the money was a prop for the TV show. He found some in his pocket and used it by accident. The shop assistant did not recognize the star at first because he was in jeans and a plain T-shirt, with dark sunglasses.</a:t>
            </a:r>
          </a:p>
          <a:p>
            <a:pPr lvl="1"/>
            <a:r>
              <a:rPr lang="en-US" altLang="zh-TW" sz="2400" dirty="0" smtClean="0"/>
              <a:t>Some breaking news has just come in – a volcano on the island of Marta has started to erupt. Let’s go to our foreign correspondent on the island. Nick can you tell us what is happening? Do you have the latest updates on the situation?</a:t>
            </a:r>
            <a:endParaRPr lang="en-US" altLang="zh-TW" sz="2400" dirty="0" smtClean="0"/>
          </a:p>
          <a:p>
            <a:pPr marL="0" indent="0">
              <a:buNone/>
            </a:pPr>
            <a:endParaRPr lang="zh-HK" altLang="en-US" dirty="0"/>
          </a:p>
        </p:txBody>
      </p:sp>
      <p:pic>
        <p:nvPicPr>
          <p:cNvPr id="14" name="lh_bk12_p36_0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74425" y="2448619"/>
            <a:ext cx="609600" cy="609600"/>
          </a:xfrm>
          <a:prstGeom prst="rect">
            <a:avLst/>
          </a:prstGeom>
        </p:spPr>
      </p:pic>
      <p:pic>
        <p:nvPicPr>
          <p:cNvPr id="15" name="lh_bk12_p36_0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474425" y="4870939"/>
            <a:ext cx="609600" cy="609600"/>
          </a:xfrm>
          <a:prstGeom prst="rect">
            <a:avLst/>
          </a:prstGeom>
        </p:spPr>
      </p:pic>
    </p:spTree>
    <p:extLst>
      <p:ext uri="{BB962C8B-B14F-4D97-AF65-F5344CB8AC3E}">
        <p14:creationId xmlns:p14="http://schemas.microsoft.com/office/powerpoint/2010/main" val="9131231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598" fill="hold"/>
                                        <p:tgtEl>
                                          <p:spTgt spid="14"/>
                                        </p:tgtEl>
                                      </p:cBhvr>
                                    </p:cmd>
                                  </p:childTnLst>
                                </p:cTn>
                              </p:par>
                            </p:childTnLst>
                          </p:cTn>
                        </p:par>
                      </p:childTnLst>
                    </p:cTn>
                  </p:par>
                </p:childTnLst>
              </p:cTn>
              <p:nextCondLst>
                <p:cond evt="onClick" delay="0">
                  <p:tgtEl>
                    <p:spTgt spid="14"/>
                  </p:tgtEl>
                </p:cond>
              </p:nextCondLst>
            </p:seq>
            <p:audio>
              <p:cMediaNode vol="80000">
                <p:cTn id="7" fill="hold" display="0">
                  <p:stCondLst>
                    <p:cond delay="indefinite"/>
                  </p:stCondLst>
                  <p:endCondLst>
                    <p:cond evt="onStopAudio" delay="0">
                      <p:tgtEl>
                        <p:sldTgt/>
                      </p:tgtEl>
                    </p:cond>
                  </p:endCondLst>
                </p:cTn>
                <p:tgtEl>
                  <p:spTgt spid="14"/>
                </p:tgtEl>
              </p:cMediaNode>
            </p:audi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8416" fill="hold"/>
                                        <p:tgtEl>
                                          <p:spTgt spid="15"/>
                                        </p:tgtEl>
                                      </p:cBhvr>
                                    </p:cmd>
                                  </p:childTnLst>
                                </p:cTn>
                              </p:par>
                            </p:childTnLst>
                          </p:cTn>
                        </p:par>
                      </p:childTnLst>
                    </p:cTn>
                  </p:par>
                </p:childTnLst>
              </p:cTn>
              <p:nextCondLst>
                <p:cond evt="onClick" delay="0">
                  <p:tgtEl>
                    <p:spTgt spid="15"/>
                  </p:tgtEl>
                </p:cond>
              </p:nextCondLst>
            </p:seq>
            <p:audio>
              <p:cMediaNode vol="80000">
                <p:cTn id="13" fill="hold" display="0">
                  <p:stCondLst>
                    <p:cond delay="indefinite"/>
                  </p:stCondLst>
                  <p:endCondLst>
                    <p:cond evt="onStopAudio" delay="0">
                      <p:tgtEl>
                        <p:sldTgt/>
                      </p:tgtEl>
                    </p:cond>
                  </p:endCondLst>
                </p:cTn>
                <p:tgtEl>
                  <p:spTgt spid="15"/>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有機">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544</TotalTime>
  <Words>198</Words>
  <Application>Microsoft Office PowerPoint</Application>
  <PresentationFormat>寬螢幕</PresentationFormat>
  <Paragraphs>16</Paragraphs>
  <Slides>3</Slides>
  <Notes>0</Notes>
  <HiddenSlides>0</HiddenSlides>
  <MMClips>11</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3</vt:i4>
      </vt:variant>
    </vt:vector>
  </HeadingPairs>
  <TitlesOfParts>
    <vt:vector size="8" baseType="lpstr">
      <vt:lpstr>微軟正黑體</vt:lpstr>
      <vt:lpstr>新細明體</vt:lpstr>
      <vt:lpstr>Arial</vt:lpstr>
      <vt:lpstr>Garamond</vt:lpstr>
      <vt:lpstr>有機</vt:lpstr>
      <vt:lpstr>P 6 Dictation 8 Book 12 Unit 3</vt:lpstr>
      <vt:lpstr>A. Vocabulary</vt:lpstr>
      <vt:lpstr>B. Paragraphs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 5 Dictation 1</dc:title>
  <dc:creator>Chu Tin Yau</dc:creator>
  <cp:lastModifiedBy>Chu Tin Yau</cp:lastModifiedBy>
  <cp:revision>38</cp:revision>
  <dcterms:created xsi:type="dcterms:W3CDTF">2018-09-14T01:10:05Z</dcterms:created>
  <dcterms:modified xsi:type="dcterms:W3CDTF">2019-09-12T09:12:51Z</dcterms:modified>
</cp:coreProperties>
</file>