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21" Type="http://schemas.microsoft.com/office/2007/relationships/media" Target="../media/media11.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5.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slideLayout" Target="../slideLayouts/slideLayout4.xml"/><Relationship Id="rId10" Type="http://schemas.openxmlformats.org/officeDocument/2006/relationships/audio" Target="../media/media5.mp3"/><Relationship Id="rId19" Type="http://schemas.microsoft.com/office/2007/relationships/media" Target="../media/media10.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s>
</file>

<file path=ppt/slides/_rels/slide3.xml.rels><?xml version="1.0" encoding="UTF-8" standalone="yes"?>
<Relationships xmlns="http://schemas.openxmlformats.org/package/2006/relationships"><Relationship Id="rId8" Type="http://schemas.openxmlformats.org/officeDocument/2006/relationships/audio" Target="../media/media15.mp3"/><Relationship Id="rId3" Type="http://schemas.microsoft.com/office/2007/relationships/media" Target="../media/media13.mp3"/><Relationship Id="rId7" Type="http://schemas.microsoft.com/office/2007/relationships/media" Target="../media/media15.mp3"/><Relationship Id="rId12" Type="http://schemas.openxmlformats.org/officeDocument/2006/relationships/image" Target="../media/image5.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14.mp3"/><Relationship Id="rId11" Type="http://schemas.openxmlformats.org/officeDocument/2006/relationships/slideLayout" Target="../slideLayouts/slideLayout4.xml"/><Relationship Id="rId5" Type="http://schemas.microsoft.com/office/2007/relationships/media" Target="../media/media14.mp3"/><Relationship Id="rId10" Type="http://schemas.openxmlformats.org/officeDocument/2006/relationships/audio" Target="../media/media16.mp3"/><Relationship Id="rId4" Type="http://schemas.openxmlformats.org/officeDocument/2006/relationships/audio" Target="../media/media13.mp3"/><Relationship Id="rId9" Type="http://schemas.microsoft.com/office/2007/relationships/media" Target="../media/media16.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6 Dictation </a:t>
            </a:r>
            <a:r>
              <a:rPr lang="en-US" altLang="zh-HK" dirty="0" smtClean="0"/>
              <a:t>7</a:t>
            </a:r>
            <a:r>
              <a:rPr lang="en-US" altLang="zh-HK" dirty="0" smtClean="0"/>
              <a:t/>
            </a:r>
            <a:br>
              <a:rPr lang="en-US" altLang="zh-HK" dirty="0" smtClean="0"/>
            </a:br>
            <a:r>
              <a:rPr lang="en-US" altLang="zh-HK" dirty="0" smtClean="0"/>
              <a:t>Book </a:t>
            </a:r>
            <a:r>
              <a:rPr lang="en-US" altLang="zh-HK" dirty="0" smtClean="0"/>
              <a:t>12 </a:t>
            </a:r>
            <a:r>
              <a:rPr lang="en-US" altLang="zh-HK" dirty="0" smtClean="0"/>
              <a:t>Unit </a:t>
            </a:r>
            <a:r>
              <a:rPr lang="en-US" altLang="zh-HK" dirty="0" smtClean="0"/>
              <a:t>2</a:t>
            </a:r>
            <a:endParaRPr lang="zh-HK" altLang="en-US" dirty="0"/>
          </a:p>
        </p:txBody>
      </p:sp>
      <p:sp>
        <p:nvSpPr>
          <p:cNvPr id="3" name="副標題 2"/>
          <p:cNvSpPr>
            <a:spLocks noGrp="1"/>
          </p:cNvSpPr>
          <p:nvPr>
            <p:ph type="subTitle" idx="1"/>
          </p:nvPr>
        </p:nvSpPr>
        <p:spPr/>
        <p:txBody>
          <a:bodyPr/>
          <a:lstStyle/>
          <a:p>
            <a:r>
              <a:rPr lang="en-US" altLang="zh-HK" dirty="0" smtClean="0"/>
              <a:t>25</a:t>
            </a:r>
            <a:r>
              <a:rPr lang="en-US" altLang="zh-HK" baseline="30000" dirty="0" smtClean="0"/>
              <a:t>th</a:t>
            </a:r>
            <a:r>
              <a:rPr lang="en-US" altLang="zh-HK" dirty="0" smtClean="0"/>
              <a:t> March, 2020</a:t>
            </a:r>
            <a:endParaRPr lang="en-US" altLang="zh-HK" dirty="0" smtClean="0"/>
          </a:p>
          <a:p>
            <a:r>
              <a:rPr lang="en-US" altLang="zh-HK" dirty="0" smtClean="0"/>
              <a:t>Week </a:t>
            </a:r>
            <a:r>
              <a:rPr lang="en-US" altLang="zh-HK" dirty="0" smtClean="0"/>
              <a:t>30</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a canvas</a:t>
            </a:r>
            <a:endParaRPr lang="en-US" altLang="zh-HK" dirty="0" smtClean="0"/>
          </a:p>
          <a:p>
            <a:r>
              <a:rPr lang="en-US" altLang="zh-HK" dirty="0"/>
              <a:t> </a:t>
            </a:r>
            <a:r>
              <a:rPr lang="en-US" altLang="zh-HK" dirty="0" smtClean="0"/>
              <a:t>       </a:t>
            </a:r>
            <a:r>
              <a:rPr lang="en-US" altLang="zh-HK" dirty="0" smtClean="0"/>
              <a:t>a cutting mat</a:t>
            </a:r>
            <a:endParaRPr lang="en-US" altLang="zh-HK" dirty="0" smtClean="0"/>
          </a:p>
          <a:p>
            <a:r>
              <a:rPr lang="en-US" altLang="zh-HK" dirty="0"/>
              <a:t> </a:t>
            </a:r>
            <a:r>
              <a:rPr lang="en-US" altLang="zh-HK" dirty="0" smtClean="0"/>
              <a:t>       </a:t>
            </a:r>
            <a:r>
              <a:rPr lang="en-US" altLang="zh-HK" dirty="0" smtClean="0"/>
              <a:t>an easel</a:t>
            </a:r>
            <a:endParaRPr lang="en-US" altLang="zh-HK" dirty="0" smtClean="0"/>
          </a:p>
          <a:p>
            <a:r>
              <a:rPr lang="en-US" altLang="zh-HK" dirty="0"/>
              <a:t> </a:t>
            </a:r>
            <a:r>
              <a:rPr lang="en-US" altLang="zh-HK" dirty="0" smtClean="0"/>
              <a:t>       </a:t>
            </a:r>
            <a:r>
              <a:rPr lang="en-US" altLang="zh-HK" dirty="0" smtClean="0"/>
              <a:t>a flash</a:t>
            </a:r>
            <a:endParaRPr lang="en-US" altLang="zh-HK" dirty="0" smtClean="0"/>
          </a:p>
          <a:p>
            <a:r>
              <a:rPr lang="en-US" altLang="zh-HK" dirty="0"/>
              <a:t> </a:t>
            </a:r>
            <a:r>
              <a:rPr lang="en-US" altLang="zh-HK" dirty="0" smtClean="0"/>
              <a:t>       </a:t>
            </a:r>
            <a:r>
              <a:rPr lang="en-US" altLang="zh-HK" dirty="0" smtClean="0"/>
              <a:t>a lens</a:t>
            </a:r>
            <a:endParaRPr lang="en-US" altLang="zh-HK" dirty="0" smtClean="0"/>
          </a:p>
        </p:txBody>
      </p:sp>
      <p:sp>
        <p:nvSpPr>
          <p:cNvPr id="7" name="內容版面配置區 6"/>
          <p:cNvSpPr>
            <a:spLocks noGrp="1"/>
          </p:cNvSpPr>
          <p:nvPr>
            <p:ph sz="half" idx="2"/>
          </p:nvPr>
        </p:nvSpPr>
        <p:spPr/>
        <p:txBody>
          <a:bodyPr/>
          <a:lstStyle/>
          <a:p>
            <a:r>
              <a:rPr lang="en-US" altLang="zh-HK" dirty="0" smtClean="0"/>
              <a:t>        </a:t>
            </a:r>
            <a:r>
              <a:rPr lang="en-US" altLang="zh-HK" dirty="0" smtClean="0"/>
              <a:t>oil paints</a:t>
            </a:r>
            <a:endParaRPr lang="en-US" altLang="zh-HK" dirty="0"/>
          </a:p>
          <a:p>
            <a:r>
              <a:rPr lang="en-US" altLang="zh-HK" dirty="0" smtClean="0"/>
              <a:t>        </a:t>
            </a:r>
            <a:r>
              <a:rPr lang="en-US" altLang="zh-HK" dirty="0" smtClean="0"/>
              <a:t>pastels</a:t>
            </a:r>
            <a:endParaRPr lang="en-US" altLang="zh-HK" dirty="0"/>
          </a:p>
          <a:p>
            <a:r>
              <a:rPr lang="en-US" altLang="zh-HK" dirty="0" smtClean="0"/>
              <a:t>        </a:t>
            </a:r>
            <a:r>
              <a:rPr lang="en-US" altLang="zh-HK" dirty="0" smtClean="0"/>
              <a:t>spray paint</a:t>
            </a:r>
            <a:endParaRPr lang="en-US" altLang="zh-HK" dirty="0"/>
          </a:p>
          <a:p>
            <a:r>
              <a:rPr lang="en-US" altLang="zh-HK" dirty="0" smtClean="0"/>
              <a:t>        </a:t>
            </a:r>
            <a:r>
              <a:rPr lang="en-US" altLang="zh-HK" dirty="0" err="1" smtClean="0"/>
              <a:t>watercolours</a:t>
            </a:r>
            <a:endParaRPr lang="en-US" altLang="zh-HK" dirty="0" smtClean="0"/>
          </a:p>
          <a:p>
            <a:r>
              <a:rPr lang="en-US" altLang="zh-HK" dirty="0"/>
              <a:t> </a:t>
            </a:r>
            <a:r>
              <a:rPr lang="en-US" altLang="zh-HK" dirty="0" smtClean="0"/>
              <a:t>       a chisel</a:t>
            </a:r>
          </a:p>
          <a:p>
            <a:r>
              <a:rPr lang="en-US" altLang="zh-HK" dirty="0" smtClean="0"/>
              <a:t>        a paint roller</a:t>
            </a:r>
            <a:endParaRPr lang="en-US" altLang="zh-HK" dirty="0" smtClean="0"/>
          </a:p>
        </p:txBody>
      </p:sp>
      <p:pic>
        <p:nvPicPr>
          <p:cNvPr id="24" name="canv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500554" y="2455985"/>
            <a:ext cx="609600" cy="609600"/>
          </a:xfrm>
          <a:prstGeom prst="rect">
            <a:avLst/>
          </a:prstGeom>
        </p:spPr>
      </p:pic>
      <p:pic>
        <p:nvPicPr>
          <p:cNvPr id="25" name="cuttingma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1500554" y="3023383"/>
            <a:ext cx="609600" cy="609600"/>
          </a:xfrm>
          <a:prstGeom prst="rect">
            <a:avLst/>
          </a:prstGeom>
        </p:spPr>
      </p:pic>
      <p:pic>
        <p:nvPicPr>
          <p:cNvPr id="26" name="easel">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500554" y="3528648"/>
            <a:ext cx="609600" cy="609600"/>
          </a:xfrm>
          <a:prstGeom prst="rect">
            <a:avLst/>
          </a:prstGeom>
        </p:spPr>
      </p:pic>
      <p:pic>
        <p:nvPicPr>
          <p:cNvPr id="27" name="flash">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1500554" y="4054779"/>
            <a:ext cx="609600" cy="609600"/>
          </a:xfrm>
          <a:prstGeom prst="rect">
            <a:avLst/>
          </a:prstGeom>
        </p:spPr>
      </p:pic>
      <p:pic>
        <p:nvPicPr>
          <p:cNvPr id="28" name="len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1500554" y="4560044"/>
            <a:ext cx="609600" cy="609600"/>
          </a:xfrm>
          <a:prstGeom prst="rect">
            <a:avLst/>
          </a:prstGeom>
        </p:spPr>
      </p:pic>
      <p:pic>
        <p:nvPicPr>
          <p:cNvPr id="29" name="oilpaints">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6389077" y="2491156"/>
            <a:ext cx="609600" cy="609600"/>
          </a:xfrm>
          <a:prstGeom prst="rect">
            <a:avLst/>
          </a:prstGeom>
        </p:spPr>
      </p:pic>
      <p:pic>
        <p:nvPicPr>
          <p:cNvPr id="30" name="pastels">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6389077" y="3023383"/>
            <a:ext cx="609600" cy="609600"/>
          </a:xfrm>
          <a:prstGeom prst="rect">
            <a:avLst/>
          </a:prstGeom>
        </p:spPr>
      </p:pic>
      <p:pic>
        <p:nvPicPr>
          <p:cNvPr id="31" name="spraypaint">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6389077" y="3539204"/>
            <a:ext cx="609600" cy="609600"/>
          </a:xfrm>
          <a:prstGeom prst="rect">
            <a:avLst/>
          </a:prstGeom>
        </p:spPr>
      </p:pic>
      <p:pic>
        <p:nvPicPr>
          <p:cNvPr id="32" name="watercolours">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6390719" y="4071431"/>
            <a:ext cx="609600" cy="609600"/>
          </a:xfrm>
          <a:prstGeom prst="rect">
            <a:avLst/>
          </a:prstGeom>
        </p:spPr>
      </p:pic>
      <p:pic>
        <p:nvPicPr>
          <p:cNvPr id="33" name="chisel">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6389077" y="4587252"/>
            <a:ext cx="609600" cy="609600"/>
          </a:xfrm>
          <a:prstGeom prst="rect">
            <a:avLst/>
          </a:prstGeom>
        </p:spPr>
      </p:pic>
      <p:pic>
        <p:nvPicPr>
          <p:cNvPr id="34" name="paintroller">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4"/>
          <a:stretch>
            <a:fillRect/>
          </a:stretch>
        </p:blipFill>
        <p:spPr>
          <a:xfrm>
            <a:off x="6389077" y="5107067"/>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 fill="hold"/>
                                        <p:tgtEl>
                                          <p:spTgt spid="24"/>
                                        </p:tgtEl>
                                      </p:cBhvr>
                                    </p:cmd>
                                  </p:childTnLst>
                                </p:cTn>
                              </p:par>
                            </p:childTnLst>
                          </p:cTn>
                        </p:par>
                      </p:childTnLst>
                    </p:cTn>
                  </p:par>
                </p:childTnLst>
              </p:cTn>
              <p:nextCondLst>
                <p:cond evt="onClick" delay="0">
                  <p:tgtEl>
                    <p:spTgt spid="24"/>
                  </p:tgtEl>
                </p:cond>
              </p:nextCondLst>
            </p:seq>
            <p:audio>
              <p:cMediaNode vol="80000">
                <p:cTn id="7" fill="hold" display="0">
                  <p:stCondLst>
                    <p:cond delay="indefinite"/>
                  </p:stCondLst>
                  <p:endCondLst>
                    <p:cond evt="onStopAudio" delay="0">
                      <p:tgtEl>
                        <p:sldTgt/>
                      </p:tgtEl>
                    </p:cond>
                  </p:endCondLst>
                </p:cTn>
                <p:tgtEl>
                  <p:spTgt spid="24"/>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15" fill="hold"/>
                                        <p:tgtEl>
                                          <p:spTgt spid="25"/>
                                        </p:tgtEl>
                                      </p:cBhvr>
                                    </p:cmd>
                                  </p:childTnLst>
                                </p:cTn>
                              </p:par>
                            </p:childTnLst>
                          </p:cTn>
                        </p:par>
                      </p:childTnLst>
                    </p:cTn>
                  </p:par>
                </p:childTnLst>
              </p:cTn>
              <p:nextCondLst>
                <p:cond evt="onClick" delay="0">
                  <p:tgtEl>
                    <p:spTgt spid="25"/>
                  </p:tgtEl>
                </p:cond>
              </p:nextCondLst>
            </p:seq>
            <p:audio>
              <p:cMediaNode vol="80000">
                <p:cTn id="13" fill="hold" display="0">
                  <p:stCondLst>
                    <p:cond delay="indefinite"/>
                  </p:stCondLst>
                  <p:endCondLst>
                    <p:cond evt="onStopAudio" delay="0">
                      <p:tgtEl>
                        <p:sldTgt/>
                      </p:tgtEl>
                    </p:cond>
                  </p:endCondLst>
                </p:cTn>
                <p:tgtEl>
                  <p:spTgt spid="25"/>
                </p:tgtEl>
              </p:cMediaNode>
            </p:audio>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58" fill="hold"/>
                                        <p:tgtEl>
                                          <p:spTgt spid="26"/>
                                        </p:tgtEl>
                                      </p:cBhvr>
                                    </p:cmd>
                                  </p:childTnLst>
                                </p:cTn>
                              </p:par>
                            </p:childTnLst>
                          </p:cTn>
                        </p:par>
                      </p:childTnLst>
                    </p:cTn>
                  </p:par>
                </p:childTnLst>
              </p:cTn>
              <p:nextCondLst>
                <p:cond evt="onClick" delay="0">
                  <p:tgtEl>
                    <p:spTgt spid="26"/>
                  </p:tgtEl>
                </p:cond>
              </p:nextCondLst>
            </p:seq>
            <p:audio>
              <p:cMediaNode vol="80000">
                <p:cTn id="19" fill="hold" display="0">
                  <p:stCondLst>
                    <p:cond delay="indefinite"/>
                  </p:stCondLst>
                  <p:endCondLst>
                    <p:cond evt="onStopAudio" delay="0">
                      <p:tgtEl>
                        <p:sldTgt/>
                      </p:tgtEl>
                    </p:cond>
                  </p:endCondLst>
                </p:cTn>
                <p:tgtEl>
                  <p:spTgt spid="26"/>
                </p:tgtEl>
              </p:cMediaNode>
            </p:audio>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53" fill="hold"/>
                                        <p:tgtEl>
                                          <p:spTgt spid="27"/>
                                        </p:tgtEl>
                                      </p:cBhvr>
                                    </p:cmd>
                                  </p:childTnLst>
                                </p:cTn>
                              </p:par>
                            </p:childTnLst>
                          </p:cTn>
                        </p:par>
                      </p:childTnLst>
                    </p:cTn>
                  </p:par>
                </p:childTnLst>
              </p:cTn>
              <p:nextCondLst>
                <p:cond evt="onClick" delay="0">
                  <p:tgtEl>
                    <p:spTgt spid="27"/>
                  </p:tgtEl>
                </p:cond>
              </p:nextCondLst>
            </p:seq>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01" fill="hold"/>
                                        <p:tgtEl>
                                          <p:spTgt spid="28"/>
                                        </p:tgtEl>
                                      </p:cBhvr>
                                    </p:cmd>
                                  </p:childTnLst>
                                </p:cTn>
                              </p:par>
                            </p:childTnLst>
                          </p:cTn>
                        </p:par>
                      </p:childTnLst>
                    </p:cTn>
                  </p:par>
                </p:childTnLst>
              </p:cTn>
              <p:nextCondLst>
                <p:cond evt="onClick" delay="0">
                  <p:tgtEl>
                    <p:spTgt spid="28"/>
                  </p:tgtEl>
                </p:cond>
              </p:nextCondLst>
            </p:seq>
            <p:audio>
              <p:cMediaNode vol="80000">
                <p:cTn id="31" fill="hold" display="0">
                  <p:stCondLst>
                    <p:cond delay="indefinite"/>
                  </p:stCondLst>
                  <p:endCondLst>
                    <p:cond evt="onStopAudio" delay="0">
                      <p:tgtEl>
                        <p:sldTgt/>
                      </p:tgtEl>
                    </p:cond>
                  </p:endCondLst>
                </p:cTn>
                <p:tgtEl>
                  <p:spTgt spid="28"/>
                </p:tgtEl>
              </p:cMediaNode>
            </p:audio>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436" fill="hold"/>
                                        <p:tgtEl>
                                          <p:spTgt spid="29"/>
                                        </p:tgtEl>
                                      </p:cBhvr>
                                    </p:cmd>
                                  </p:childTnLst>
                                </p:cTn>
                              </p:par>
                            </p:childTnLst>
                          </p:cTn>
                        </p:par>
                      </p:childTnLst>
                    </p:cTn>
                  </p:par>
                </p:childTnLst>
              </p:cTn>
              <p:nextCondLst>
                <p:cond evt="onClick" delay="0">
                  <p:tgtEl>
                    <p:spTgt spid="29"/>
                  </p:tgtEl>
                </p:cond>
              </p:nextCondLst>
            </p:seq>
            <p:audio>
              <p:cMediaNode vol="80000">
                <p:cTn id="37" fill="hold" display="0">
                  <p:stCondLst>
                    <p:cond delay="indefinite"/>
                  </p:stCondLst>
                  <p:endCondLst>
                    <p:cond evt="onStopAudio" delay="0">
                      <p:tgtEl>
                        <p:sldTgt/>
                      </p:tgtEl>
                    </p:cond>
                  </p:endCondLst>
                </p:cTn>
                <p:tgtEl>
                  <p:spTgt spid="29"/>
                </p:tgtEl>
              </p:cMediaNode>
            </p:audio>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011" fill="hold"/>
                                        <p:tgtEl>
                                          <p:spTgt spid="30"/>
                                        </p:tgtEl>
                                      </p:cBhvr>
                                    </p:cmd>
                                  </p:childTnLst>
                                </p:cTn>
                              </p:par>
                            </p:childTnLst>
                          </p:cTn>
                        </p:par>
                      </p:childTnLst>
                    </p:cTn>
                  </p:par>
                </p:childTnLst>
              </p:cTn>
              <p:nextCondLst>
                <p:cond evt="onClick" delay="0">
                  <p:tgtEl>
                    <p:spTgt spid="30"/>
                  </p:tgtEl>
                </p:cond>
              </p:nextCondLst>
            </p:seq>
            <p:audio>
              <p:cMediaNode vol="80000">
                <p:cTn id="43" fill="hold" display="0">
                  <p:stCondLst>
                    <p:cond delay="indefinite"/>
                  </p:stCondLst>
                  <p:endCondLst>
                    <p:cond evt="onStopAudio" delay="0">
                      <p:tgtEl>
                        <p:sldTgt/>
                      </p:tgtEl>
                    </p:cond>
                  </p:endCondLst>
                </p:cTn>
                <p:tgtEl>
                  <p:spTgt spid="30"/>
                </p:tgtEl>
              </p:cMediaNode>
            </p:audio>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593" fill="hold"/>
                                        <p:tgtEl>
                                          <p:spTgt spid="31"/>
                                        </p:tgtEl>
                                      </p:cBhvr>
                                    </p:cmd>
                                  </p:childTnLst>
                                </p:cTn>
                              </p:par>
                            </p:childTnLst>
                          </p:cTn>
                        </p:par>
                      </p:childTnLst>
                    </p:cTn>
                  </p:par>
                </p:childTnLst>
              </p:cTn>
              <p:nextCondLst>
                <p:cond evt="onClick" delay="0">
                  <p:tgtEl>
                    <p:spTgt spid="31"/>
                  </p:tgtEl>
                </p:cond>
              </p:nextCondLst>
            </p:seq>
            <p:audio>
              <p:cMediaNode vol="80000" mute="1">
                <p:cTn id="49" fill="hold" display="0">
                  <p:stCondLst>
                    <p:cond delay="indefinite"/>
                  </p:stCondLst>
                  <p:endCondLst>
                    <p:cond evt="onStopAudio" delay="0">
                      <p:tgtEl>
                        <p:sldTgt/>
                      </p:tgtEl>
                    </p:cond>
                  </p:endCondLst>
                </p:cTn>
                <p:tgtEl>
                  <p:spTgt spid="31"/>
                </p:tgtEl>
              </p:cMediaNode>
            </p:audio>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488" fill="hold"/>
                                        <p:tgtEl>
                                          <p:spTgt spid="32"/>
                                        </p:tgtEl>
                                      </p:cBhvr>
                                    </p:cmd>
                                  </p:childTnLst>
                                </p:cTn>
                              </p:par>
                            </p:childTnLst>
                          </p:cTn>
                        </p:par>
                      </p:childTnLst>
                    </p:cTn>
                  </p:par>
                </p:childTnLst>
              </p:cTn>
              <p:nextCondLst>
                <p:cond evt="onClick" delay="0">
                  <p:tgtEl>
                    <p:spTgt spid="32"/>
                  </p:tgtEl>
                </p:cond>
              </p:nextCondLst>
            </p:seq>
            <p:audio>
              <p:cMediaNode vol="80000">
                <p:cTn id="55" fill="hold" display="0">
                  <p:stCondLst>
                    <p:cond delay="indefinite"/>
                  </p:stCondLst>
                  <p:endCondLst>
                    <p:cond evt="onStopAudio" delay="0">
                      <p:tgtEl>
                        <p:sldTgt/>
                      </p:tgtEl>
                    </p:cond>
                  </p:endCondLst>
                </p:cTn>
                <p:tgtEl>
                  <p:spTgt spid="32"/>
                </p:tgtEl>
              </p:cMediaNode>
            </p:audio>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71" fill="hold"/>
                                        <p:tgtEl>
                                          <p:spTgt spid="33"/>
                                        </p:tgtEl>
                                      </p:cBhvr>
                                    </p:cmd>
                                  </p:childTnLst>
                                </p:cTn>
                              </p:par>
                            </p:childTnLst>
                          </p:cTn>
                        </p:par>
                      </p:childTnLst>
                    </p:cTn>
                  </p:par>
                </p:childTnLst>
              </p:cTn>
              <p:nextCondLst>
                <p:cond evt="onClick" delay="0">
                  <p:tgtEl>
                    <p:spTgt spid="33"/>
                  </p:tgtEl>
                </p:cond>
              </p:nextCondLst>
            </p:seq>
            <p:audio>
              <p:cMediaNode vol="80000">
                <p:cTn id="61" fill="hold" display="0">
                  <p:stCondLst>
                    <p:cond delay="indefinite"/>
                  </p:stCondLst>
                  <p:endCondLst>
                    <p:cond evt="onStopAudio" delay="0">
                      <p:tgtEl>
                        <p:sldTgt/>
                      </p:tgtEl>
                    </p:cond>
                  </p:endCondLst>
                </p:cTn>
                <p:tgtEl>
                  <p:spTgt spid="33"/>
                </p:tgtEl>
              </p:cMediaNode>
            </p:audio>
            <p:seq concurrent="1" nextAc="seek">
              <p:cTn id="62" restart="whenNotActive" fill="hold" evtFilter="cancelBubble" nodeType="interactiveSeq">
                <p:stCondLst>
                  <p:cond evt="onClick" delay="0">
                    <p:tgtEl>
                      <p:spTgt spid="34"/>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567" fill="hold"/>
                                        <p:tgtEl>
                                          <p:spTgt spid="34"/>
                                        </p:tgtEl>
                                      </p:cBhvr>
                                    </p:cmd>
                                  </p:childTnLst>
                                </p:cTn>
                              </p:par>
                            </p:childTnLst>
                          </p:cTn>
                        </p:par>
                      </p:childTnLst>
                    </p:cTn>
                  </p:par>
                </p:childTnLst>
              </p:cTn>
              <p:nextCondLst>
                <p:cond evt="onClick" delay="0">
                  <p:tgtEl>
                    <p:spTgt spid="34"/>
                  </p:tgtEl>
                </p:cond>
              </p:nextCondLst>
            </p:seq>
            <p:audio>
              <p:cMediaNode vol="80000">
                <p:cTn id="67" fill="hold" display="0">
                  <p:stCondLst>
                    <p:cond delay="indefinite"/>
                  </p:stCondLst>
                  <p:endCondLst>
                    <p:cond evt="onStopAudio" delay="0">
                      <p:tgtEl>
                        <p:sldTgt/>
                      </p:tgtEl>
                    </p:cond>
                  </p:endCondLst>
                </p:cTn>
                <p:tgtEl>
                  <p:spTgt spid="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48619"/>
            <a:ext cx="9454164" cy="3762197"/>
          </a:xfrm>
        </p:spPr>
        <p:txBody>
          <a:bodyPr>
            <a:normAutofit fontScale="85000" lnSpcReduction="20000"/>
          </a:bodyPr>
          <a:lstStyle/>
          <a:p>
            <a:pPr lvl="1"/>
            <a:r>
              <a:rPr lang="en-US" altLang="zh-HK" sz="2400" dirty="0" smtClean="0"/>
              <a:t>Yes. I have a leaflet about it here. </a:t>
            </a:r>
            <a:r>
              <a:rPr lang="en-US" altLang="zh-TW" sz="2400" dirty="0" smtClean="0"/>
              <a:t>In our lesson, we looked at some portraits and still </a:t>
            </a:r>
            <a:r>
              <a:rPr lang="en-US" altLang="zh-TW" sz="2400" dirty="0" err="1" smtClean="0"/>
              <a:t>lifes</a:t>
            </a:r>
            <a:r>
              <a:rPr lang="en-US" altLang="zh-TW" sz="2400" dirty="0" smtClean="0"/>
              <a:t> which were on display in the museum. Then we used pieces of paper, buttons and cloth to make collages.</a:t>
            </a:r>
          </a:p>
          <a:p>
            <a:pPr lvl="1"/>
            <a:r>
              <a:rPr lang="en-US" altLang="zh-TW" sz="2400" dirty="0" smtClean="0"/>
              <a:t>That sounds cool!</a:t>
            </a:r>
          </a:p>
          <a:p>
            <a:pPr lvl="1"/>
            <a:r>
              <a:rPr lang="en-US" altLang="zh-TW" sz="2400" dirty="0" smtClean="0"/>
              <a:t>The lady who teaches us is a great artist as well as a nice teacher. She’d rather let us decide what to do than give us a specific topic. She always asks for our opinions. The other students who are in my class are very friendly. We give each other ideas. Our teacher once said we’re the best class she has ever taught.</a:t>
            </a:r>
          </a:p>
          <a:p>
            <a:pPr lvl="1"/>
            <a:r>
              <a:rPr lang="en-US" altLang="zh-TW" sz="2400" dirty="0" smtClean="0"/>
              <a:t>Sounds fun! Do you have to bring your own paints?</a:t>
            </a:r>
          </a:p>
          <a:p>
            <a:pPr lvl="1"/>
            <a:r>
              <a:rPr lang="en-US" altLang="zh-TW" sz="2400" dirty="0" smtClean="0"/>
              <a:t>No. There’s a room where all the essential materials are kept. We don’t need to bring our own canvases or easels either. Why don’t you join the class? You can sign up at the counter where you buy the museum guides.</a:t>
            </a:r>
            <a:endParaRPr lang="en-US" altLang="zh-TW" sz="2400" dirty="0" smtClean="0"/>
          </a:p>
          <a:p>
            <a:pPr marL="0" indent="0">
              <a:buNone/>
            </a:pPr>
            <a:endParaRPr lang="zh-HK" altLang="en-US" dirty="0"/>
          </a:p>
        </p:txBody>
      </p:sp>
      <p:pic>
        <p:nvPicPr>
          <p:cNvPr id="7" name="lh_bk12_p22_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486149" y="3165231"/>
            <a:ext cx="509954" cy="509954"/>
          </a:xfrm>
          <a:prstGeom prst="rect">
            <a:avLst/>
          </a:prstGeom>
        </p:spPr>
      </p:pic>
      <p:pic>
        <p:nvPicPr>
          <p:cNvPr id="8" name="lh_bk12_p22_0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6149" y="2390004"/>
            <a:ext cx="559777" cy="559777"/>
          </a:xfrm>
          <a:prstGeom prst="rect">
            <a:avLst/>
          </a:prstGeom>
        </p:spPr>
      </p:pic>
      <p:pic>
        <p:nvPicPr>
          <p:cNvPr id="10" name="lh_bk12_p22_06">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486149" y="3651739"/>
            <a:ext cx="512035" cy="512035"/>
          </a:xfrm>
          <a:prstGeom prst="rect">
            <a:avLst/>
          </a:prstGeom>
        </p:spPr>
      </p:pic>
      <p:pic>
        <p:nvPicPr>
          <p:cNvPr id="12" name="lh_bk12_p22_07">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486150" y="4685451"/>
            <a:ext cx="509954" cy="509954"/>
          </a:xfrm>
          <a:prstGeom prst="rect">
            <a:avLst/>
          </a:prstGeom>
        </p:spPr>
      </p:pic>
      <p:pic>
        <p:nvPicPr>
          <p:cNvPr id="13" name="lh_bk12_p22_08">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1486149" y="5125067"/>
            <a:ext cx="509954" cy="509954"/>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352"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435"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892"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830"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527</TotalTime>
  <Words>224</Words>
  <Application>Microsoft Office PowerPoint</Application>
  <PresentationFormat>寬螢幕</PresentationFormat>
  <Paragraphs>21</Paragraphs>
  <Slides>3</Slides>
  <Notes>0</Notes>
  <HiddenSlides>0</HiddenSlides>
  <MMClips>16</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7 Book 12 Unit 2</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36</cp:revision>
  <dcterms:created xsi:type="dcterms:W3CDTF">2018-09-14T01:10:05Z</dcterms:created>
  <dcterms:modified xsi:type="dcterms:W3CDTF">2019-09-12T08:56:05Z</dcterms:modified>
</cp:coreProperties>
</file>