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18" Type="http://schemas.openxmlformats.org/officeDocument/2006/relationships/audio" Target="../media/media9.mp3"/><Relationship Id="rId3" Type="http://schemas.microsoft.com/office/2007/relationships/media" Target="../media/media2.mp3"/><Relationship Id="rId21" Type="http://schemas.openxmlformats.org/officeDocument/2006/relationships/slideLayout" Target="../slideLayouts/slideLayout4.xml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microsoft.com/office/2007/relationships/media" Target="../media/media9.mp3"/><Relationship Id="rId2" Type="http://schemas.openxmlformats.org/officeDocument/2006/relationships/audio" Target="../media/media1.mp3"/><Relationship Id="rId16" Type="http://schemas.openxmlformats.org/officeDocument/2006/relationships/audio" Target="../media/media8.mp3"/><Relationship Id="rId20" Type="http://schemas.openxmlformats.org/officeDocument/2006/relationships/audio" Target="../media/media10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microsoft.com/office/2007/relationships/media" Target="../media/media6.mp3"/><Relationship Id="rId5" Type="http://schemas.microsoft.com/office/2007/relationships/media" Target="../media/media3.mp3"/><Relationship Id="rId15" Type="http://schemas.microsoft.com/office/2007/relationships/media" Target="../media/media8.mp3"/><Relationship Id="rId10" Type="http://schemas.openxmlformats.org/officeDocument/2006/relationships/audio" Target="../media/media5.mp3"/><Relationship Id="rId19" Type="http://schemas.microsoft.com/office/2007/relationships/media" Target="../media/media10.mp3"/><Relationship Id="rId4" Type="http://schemas.openxmlformats.org/officeDocument/2006/relationships/audio" Target="../media/media2.mp3"/><Relationship Id="rId9" Type="http://schemas.microsoft.com/office/2007/relationships/media" Target="../media/media5.mp3"/><Relationship Id="rId14" Type="http://schemas.openxmlformats.org/officeDocument/2006/relationships/audio" Target="../media/media7.mp3"/><Relationship Id="rId2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4.xml"/><Relationship Id="rId4" Type="http://schemas.openxmlformats.org/officeDocument/2006/relationships/audio" Target="../media/media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HK" dirty="0" smtClean="0"/>
              <a:t>P 6 Dictation </a:t>
            </a:r>
            <a:r>
              <a:rPr lang="en-US" altLang="zh-HK" dirty="0" smtClean="0"/>
              <a:t>6</a:t>
            </a:r>
            <a:r>
              <a:rPr lang="en-US" altLang="zh-HK" dirty="0" smtClean="0"/>
              <a:t/>
            </a:r>
            <a:br>
              <a:rPr lang="en-US" altLang="zh-HK" dirty="0" smtClean="0"/>
            </a:br>
            <a:r>
              <a:rPr lang="en-US" altLang="zh-HK" dirty="0" smtClean="0"/>
              <a:t>Book </a:t>
            </a:r>
            <a:r>
              <a:rPr lang="en-US" altLang="zh-HK" dirty="0" smtClean="0"/>
              <a:t>12 </a:t>
            </a:r>
            <a:r>
              <a:rPr lang="en-US" altLang="zh-HK" dirty="0" smtClean="0"/>
              <a:t>Unit </a:t>
            </a:r>
            <a:r>
              <a:rPr lang="en-US" altLang="zh-HK" dirty="0" smtClean="0"/>
              <a:t>1</a:t>
            </a:r>
            <a:endParaRPr lang="zh-HK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HK" dirty="0" smtClean="0"/>
              <a:t>26</a:t>
            </a:r>
            <a:r>
              <a:rPr lang="en-US" altLang="zh-HK" baseline="30000" dirty="0" smtClean="0"/>
              <a:t>th</a:t>
            </a:r>
            <a:r>
              <a:rPr lang="en-US" altLang="zh-HK" dirty="0" smtClean="0"/>
              <a:t> February, 2020</a:t>
            </a:r>
            <a:endParaRPr lang="en-US" altLang="zh-HK" dirty="0" smtClean="0"/>
          </a:p>
          <a:p>
            <a:r>
              <a:rPr lang="en-US" altLang="zh-HK" dirty="0" smtClean="0"/>
              <a:t>Week </a:t>
            </a:r>
            <a:r>
              <a:rPr lang="en-US" altLang="zh-HK" dirty="0" smtClean="0"/>
              <a:t>26</a:t>
            </a:r>
            <a:endParaRPr lang="zh-HK" altLang="en-US" dirty="0"/>
          </a:p>
        </p:txBody>
      </p:sp>
    </p:spTree>
    <p:extLst>
      <p:ext uri="{BB962C8B-B14F-4D97-AF65-F5344CB8AC3E}">
        <p14:creationId xmlns:p14="http://schemas.microsoft.com/office/powerpoint/2010/main" val="9155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HK" dirty="0" smtClean="0"/>
              <a:t>A. Vocabulary</a:t>
            </a:r>
            <a:endParaRPr lang="zh-HK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altLang="zh-HK" dirty="0" smtClean="0"/>
              <a:t>        </a:t>
            </a:r>
            <a:r>
              <a:rPr lang="en-US" altLang="zh-HK" dirty="0" smtClean="0"/>
              <a:t>a baseball glove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a basketball hoop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a diving board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a goal</a:t>
            </a:r>
            <a:endParaRPr lang="en-US" altLang="zh-HK" dirty="0" smtClean="0"/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</a:t>
            </a:r>
            <a:r>
              <a:rPr lang="en-US" altLang="zh-HK" dirty="0" smtClean="0"/>
              <a:t>a golf club</a:t>
            </a:r>
            <a:endParaRPr lang="en-US" altLang="zh-HK" dirty="0" smtClean="0"/>
          </a:p>
        </p:txBody>
      </p:sp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zh-HK" dirty="0" smtClean="0"/>
              <a:t>        </a:t>
            </a:r>
            <a:r>
              <a:rPr lang="en-US" altLang="zh-HK" dirty="0" smtClean="0"/>
              <a:t>a helmet</a:t>
            </a:r>
            <a:endParaRPr lang="en-US" altLang="zh-HK" dirty="0"/>
          </a:p>
          <a:p>
            <a:r>
              <a:rPr lang="en-US" altLang="zh-HK" dirty="0" smtClean="0"/>
              <a:t>        </a:t>
            </a:r>
            <a:r>
              <a:rPr lang="en-US" altLang="zh-HK" dirty="0" smtClean="0"/>
              <a:t>an ice hockey puck</a:t>
            </a:r>
            <a:endParaRPr lang="en-US" altLang="zh-HK" dirty="0"/>
          </a:p>
          <a:p>
            <a:r>
              <a:rPr lang="en-US" altLang="zh-HK" dirty="0" smtClean="0"/>
              <a:t>        </a:t>
            </a:r>
            <a:r>
              <a:rPr lang="en-US" altLang="zh-HK" dirty="0" smtClean="0"/>
              <a:t>an ice hockey stick</a:t>
            </a:r>
            <a:endParaRPr lang="en-US" altLang="zh-HK" dirty="0"/>
          </a:p>
          <a:p>
            <a:r>
              <a:rPr lang="en-US" altLang="zh-HK" dirty="0" smtClean="0"/>
              <a:t>        </a:t>
            </a:r>
            <a:r>
              <a:rPr lang="en-US" altLang="zh-HK" dirty="0" smtClean="0"/>
              <a:t>a tennis racket</a:t>
            </a:r>
          </a:p>
          <a:p>
            <a:r>
              <a:rPr lang="en-US" altLang="zh-HK" dirty="0"/>
              <a:t> </a:t>
            </a:r>
            <a:r>
              <a:rPr lang="en-US" altLang="zh-HK" dirty="0" smtClean="0"/>
              <a:t>       a volleyball net</a:t>
            </a:r>
            <a:endParaRPr lang="en-US" altLang="zh-HK" dirty="0" smtClean="0"/>
          </a:p>
        </p:txBody>
      </p:sp>
      <p:pic>
        <p:nvPicPr>
          <p:cNvPr id="14" name="baseballg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00554" y="2489982"/>
            <a:ext cx="609600" cy="609600"/>
          </a:xfrm>
          <a:prstGeom prst="rect">
            <a:avLst/>
          </a:prstGeom>
        </p:spPr>
      </p:pic>
      <p:pic>
        <p:nvPicPr>
          <p:cNvPr id="15" name="basketballhoop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15091" y="2998765"/>
            <a:ext cx="609600" cy="609600"/>
          </a:xfrm>
          <a:prstGeom prst="rect">
            <a:avLst/>
          </a:prstGeom>
        </p:spPr>
      </p:pic>
      <p:pic>
        <p:nvPicPr>
          <p:cNvPr id="16" name="divingboar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15091" y="3538027"/>
            <a:ext cx="609600" cy="609600"/>
          </a:xfrm>
          <a:prstGeom prst="rect">
            <a:avLst/>
          </a:prstGeom>
        </p:spPr>
      </p:pic>
      <p:pic>
        <p:nvPicPr>
          <p:cNvPr id="17" name="goal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15091" y="4046810"/>
            <a:ext cx="609600" cy="609600"/>
          </a:xfrm>
          <a:prstGeom prst="rect">
            <a:avLst/>
          </a:prstGeom>
        </p:spPr>
      </p:pic>
      <p:pic>
        <p:nvPicPr>
          <p:cNvPr id="18" name="golfclub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1500554" y="4562626"/>
            <a:ext cx="609600" cy="609600"/>
          </a:xfrm>
          <a:prstGeom prst="rect">
            <a:avLst/>
          </a:prstGeom>
        </p:spPr>
      </p:pic>
      <p:pic>
        <p:nvPicPr>
          <p:cNvPr id="19" name="helmet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77354" y="2489982"/>
            <a:ext cx="609600" cy="609600"/>
          </a:xfrm>
          <a:prstGeom prst="rect">
            <a:avLst/>
          </a:prstGeom>
        </p:spPr>
      </p:pic>
      <p:pic>
        <p:nvPicPr>
          <p:cNvPr id="20" name="icehockeypuck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77354" y="2998765"/>
            <a:ext cx="609600" cy="609600"/>
          </a:xfrm>
          <a:prstGeom prst="rect">
            <a:avLst/>
          </a:prstGeom>
        </p:spPr>
      </p:pic>
      <p:pic>
        <p:nvPicPr>
          <p:cNvPr id="21" name="icehockeystick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77354" y="3538027"/>
            <a:ext cx="609600" cy="609600"/>
          </a:xfrm>
          <a:prstGeom prst="rect">
            <a:avLst/>
          </a:prstGeom>
        </p:spPr>
      </p:pic>
      <p:pic>
        <p:nvPicPr>
          <p:cNvPr id="22" name="tennisracket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77354" y="4046810"/>
            <a:ext cx="609600" cy="609600"/>
          </a:xfrm>
          <a:prstGeom prst="rect">
            <a:avLst/>
          </a:prstGeom>
        </p:spPr>
      </p:pic>
      <p:pic>
        <p:nvPicPr>
          <p:cNvPr id="23" name="volleyballnet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22"/>
          <a:stretch>
            <a:fillRect/>
          </a:stretch>
        </p:blipFill>
        <p:spPr>
          <a:xfrm>
            <a:off x="6377354" y="4562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1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72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0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2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384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20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232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2142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5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933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10307"/>
          </a:xfrm>
        </p:spPr>
        <p:txBody>
          <a:bodyPr/>
          <a:lstStyle/>
          <a:p>
            <a:pPr algn="l"/>
            <a:r>
              <a:rPr lang="en-US" altLang="zh-HK" dirty="0" smtClean="0"/>
              <a:t>B. Paragraphs</a:t>
            </a:r>
            <a:endParaRPr lang="zh-HK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half" idx="2"/>
          </p:nvPr>
        </p:nvSpPr>
        <p:spPr>
          <a:xfrm>
            <a:off x="1368918" y="2436896"/>
            <a:ext cx="9454164" cy="3762197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altLang="zh-HK" sz="2400" dirty="0" smtClean="0"/>
              <a:t>One day, </a:t>
            </a:r>
            <a:r>
              <a:rPr lang="en-US" altLang="zh-HK" sz="2400" dirty="0" err="1" smtClean="0"/>
              <a:t>Kintu’s</a:t>
            </a:r>
            <a:r>
              <a:rPr lang="en-US" altLang="zh-HK" sz="2400" dirty="0" smtClean="0"/>
              <a:t> class teacher told the class, ‘A half-marathon has been organized.’ </a:t>
            </a:r>
            <a:r>
              <a:rPr lang="en-US" altLang="zh-HK" sz="2400" dirty="0" err="1" smtClean="0"/>
              <a:t>Kintu</a:t>
            </a:r>
            <a:r>
              <a:rPr lang="en-US" altLang="zh-HK" sz="2400" dirty="0" smtClean="0"/>
              <a:t> was very excited and asked the teacher if he could enter. The teacher looked very surprised and said, ‘</a:t>
            </a:r>
            <a:r>
              <a:rPr lang="en-US" altLang="zh-HK" sz="2400" dirty="0" err="1" smtClean="0"/>
              <a:t>Kintu</a:t>
            </a:r>
            <a:r>
              <a:rPr lang="en-US" altLang="zh-HK" sz="2400" dirty="0" smtClean="0"/>
              <a:t>, running events are planned every month but you’ve never taken part in any of them before.’ </a:t>
            </a:r>
            <a:r>
              <a:rPr lang="en-US" altLang="zh-HK" sz="2400" dirty="0" err="1" smtClean="0"/>
              <a:t>Kintu</a:t>
            </a:r>
            <a:r>
              <a:rPr lang="en-US" altLang="zh-HK" sz="2400" dirty="0" smtClean="0"/>
              <a:t> explained that it was difficult for him to attend the running events because he lived so far away. ‘But I love running,’ he said eagerly. </a:t>
            </a:r>
            <a:r>
              <a:rPr lang="en-US" altLang="zh-HK" sz="2400" dirty="0" smtClean="0"/>
              <a:t>‘Many people have dreams, and mine is to run!’ </a:t>
            </a:r>
            <a:r>
              <a:rPr lang="en-US" altLang="zh-HK" sz="2400" dirty="0"/>
              <a:t>The teacher listened and agreed to let him join the race. </a:t>
            </a:r>
            <a:endParaRPr lang="en-US" altLang="zh-TW" sz="2400" dirty="0" smtClean="0"/>
          </a:p>
          <a:p>
            <a:pPr lvl="1"/>
            <a:r>
              <a:rPr lang="en-US" altLang="zh-HK" sz="2400" dirty="0" smtClean="0"/>
              <a:t>The next Sunday, </a:t>
            </a:r>
            <a:r>
              <a:rPr lang="en-US" altLang="zh-HK" sz="2400" dirty="0" err="1" smtClean="0"/>
              <a:t>Kintu</a:t>
            </a:r>
            <a:r>
              <a:rPr lang="en-US" altLang="zh-HK" sz="2400" dirty="0" smtClean="0"/>
              <a:t> went to the sports stadium where the half-marathon would take place. Students from different schools were going to run. The governor of Kenya came to watch too.</a:t>
            </a:r>
            <a:endParaRPr lang="en-US" altLang="zh-HK" sz="2400" dirty="0" smtClean="0"/>
          </a:p>
          <a:p>
            <a:pPr marL="0" indent="0">
              <a:buNone/>
            </a:pPr>
            <a:endParaRPr lang="zh-HK" altLang="en-US" dirty="0"/>
          </a:p>
        </p:txBody>
      </p:sp>
      <p:pic>
        <p:nvPicPr>
          <p:cNvPr id="4" name="lh_bk12_p08_0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8918" y="2344668"/>
            <a:ext cx="609600" cy="609600"/>
          </a:xfrm>
          <a:prstGeom prst="rect">
            <a:avLst/>
          </a:prstGeom>
        </p:spPr>
      </p:pic>
      <p:pic>
        <p:nvPicPr>
          <p:cNvPr id="6" name="lh_bk12_p08_04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368918" y="4964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12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39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493</TotalTime>
  <Words>203</Words>
  <Application>Microsoft Office PowerPoint</Application>
  <PresentationFormat>寬螢幕</PresentationFormat>
  <Paragraphs>17</Paragraphs>
  <Slides>3</Slides>
  <Notes>0</Notes>
  <HiddenSlides>0</HiddenSlides>
  <MMClips>12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8" baseType="lpstr">
      <vt:lpstr>微軟正黑體</vt:lpstr>
      <vt:lpstr>新細明體</vt:lpstr>
      <vt:lpstr>Arial</vt:lpstr>
      <vt:lpstr>Garamond</vt:lpstr>
      <vt:lpstr>有機</vt:lpstr>
      <vt:lpstr>P 6 Dictation 6 Book 12 Unit 1</vt:lpstr>
      <vt:lpstr>A. Vocabulary</vt:lpstr>
      <vt:lpstr>B. Paragraphs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 5 Dictation 1</dc:title>
  <dc:creator>Chu Tin Yau</dc:creator>
  <cp:lastModifiedBy>Chu Tin Yau</cp:lastModifiedBy>
  <cp:revision>32</cp:revision>
  <dcterms:created xsi:type="dcterms:W3CDTF">2018-09-14T01:10:05Z</dcterms:created>
  <dcterms:modified xsi:type="dcterms:W3CDTF">2019-09-12T08:22:29Z</dcterms:modified>
</cp:coreProperties>
</file>