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978"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21" Type="http://schemas.openxmlformats.org/officeDocument/2006/relationships/slideLayout" Target="../slideLayouts/slideLayout4.xml"/><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microsoft.com/office/2007/relationships/media" Target="../media/media8.mp3"/><Relationship Id="rId10" Type="http://schemas.openxmlformats.org/officeDocument/2006/relationships/audio" Target="../media/media5.mp3"/><Relationship Id="rId19" Type="http://schemas.microsoft.com/office/2007/relationships/media" Target="../media/media10.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media" Target="../media/media12.mp3"/><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audio" Target="../media/media1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a:t>
            </a:r>
            <a:r>
              <a:rPr lang="en-US" altLang="zh-HK" dirty="0" smtClean="0"/>
              <a:t>6 </a:t>
            </a:r>
            <a:r>
              <a:rPr lang="en-US" altLang="zh-HK" dirty="0" smtClean="0"/>
              <a:t>Dictation </a:t>
            </a:r>
            <a:r>
              <a:rPr lang="en-US" altLang="zh-HK" dirty="0" smtClean="0"/>
              <a:t>4</a:t>
            </a:r>
            <a:br>
              <a:rPr lang="en-US" altLang="zh-HK" dirty="0" smtClean="0"/>
            </a:br>
            <a:r>
              <a:rPr lang="en-US" altLang="zh-HK" dirty="0" smtClean="0"/>
              <a:t>Book 11 Unit 4</a:t>
            </a:r>
            <a:endParaRPr lang="zh-HK" altLang="en-US" dirty="0"/>
          </a:p>
        </p:txBody>
      </p:sp>
      <p:sp>
        <p:nvSpPr>
          <p:cNvPr id="3" name="副標題 2"/>
          <p:cNvSpPr>
            <a:spLocks noGrp="1"/>
          </p:cNvSpPr>
          <p:nvPr>
            <p:ph type="subTitle" idx="1"/>
          </p:nvPr>
        </p:nvSpPr>
        <p:spPr/>
        <p:txBody>
          <a:bodyPr/>
          <a:lstStyle/>
          <a:p>
            <a:r>
              <a:rPr lang="en-US" altLang="zh-HK" dirty="0" smtClean="0"/>
              <a:t>18</a:t>
            </a:r>
            <a:r>
              <a:rPr lang="en-US" altLang="zh-HK" baseline="30000" dirty="0" smtClean="0"/>
              <a:t>th</a:t>
            </a:r>
            <a:r>
              <a:rPr lang="en-US" altLang="zh-HK" dirty="0" smtClean="0"/>
              <a:t> December, 2019</a:t>
            </a:r>
            <a:endParaRPr lang="en-US" altLang="zh-HK" dirty="0" smtClean="0"/>
          </a:p>
          <a:p>
            <a:r>
              <a:rPr lang="en-US" altLang="zh-HK" dirty="0" smtClean="0"/>
              <a:t>Week </a:t>
            </a:r>
            <a:r>
              <a:rPr lang="en-US" altLang="zh-HK" dirty="0" smtClean="0"/>
              <a:t>16</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    an actor</a:t>
            </a:r>
            <a:endParaRPr lang="en-US" altLang="zh-HK" dirty="0" smtClean="0"/>
          </a:p>
          <a:p>
            <a:r>
              <a:rPr lang="en-US" altLang="zh-HK" dirty="0"/>
              <a:t> </a:t>
            </a:r>
            <a:r>
              <a:rPr lang="en-US" altLang="zh-HK" dirty="0" smtClean="0"/>
              <a:t>       an actress</a:t>
            </a:r>
          </a:p>
          <a:p>
            <a:r>
              <a:rPr lang="en-US" altLang="zh-HK" dirty="0"/>
              <a:t> </a:t>
            </a:r>
            <a:r>
              <a:rPr lang="en-US" altLang="zh-HK" dirty="0" smtClean="0"/>
              <a:t>       a cameraman</a:t>
            </a:r>
          </a:p>
          <a:p>
            <a:r>
              <a:rPr lang="en-US" altLang="zh-HK" dirty="0"/>
              <a:t> </a:t>
            </a:r>
            <a:r>
              <a:rPr lang="en-US" altLang="zh-HK" dirty="0" smtClean="0"/>
              <a:t>       a costume designer</a:t>
            </a:r>
          </a:p>
          <a:p>
            <a:r>
              <a:rPr lang="en-US" altLang="zh-HK" dirty="0"/>
              <a:t> </a:t>
            </a:r>
            <a:r>
              <a:rPr lang="en-US" altLang="zh-HK" dirty="0" smtClean="0"/>
              <a:t>       an extra</a:t>
            </a:r>
            <a:endParaRPr lang="en-US" altLang="zh-HK" dirty="0" smtClean="0"/>
          </a:p>
        </p:txBody>
      </p:sp>
      <p:sp>
        <p:nvSpPr>
          <p:cNvPr id="7" name="內容版面配置區 6"/>
          <p:cNvSpPr>
            <a:spLocks noGrp="1"/>
          </p:cNvSpPr>
          <p:nvPr>
            <p:ph sz="half" idx="2"/>
          </p:nvPr>
        </p:nvSpPr>
        <p:spPr/>
        <p:txBody>
          <a:bodyPr/>
          <a:lstStyle/>
          <a:p>
            <a:r>
              <a:rPr lang="en-US" altLang="zh-HK" dirty="0" smtClean="0"/>
              <a:t>     </a:t>
            </a:r>
            <a:r>
              <a:rPr lang="en-US" altLang="zh-HK" dirty="0" smtClean="0"/>
              <a:t>   a film director</a:t>
            </a:r>
            <a:endParaRPr lang="en-US" altLang="zh-HK" dirty="0"/>
          </a:p>
          <a:p>
            <a:r>
              <a:rPr lang="en-US" altLang="zh-HK" dirty="0" smtClean="0"/>
              <a:t>     </a:t>
            </a:r>
            <a:r>
              <a:rPr lang="en-US" altLang="zh-HK" dirty="0" smtClean="0"/>
              <a:t>   a lighting technician</a:t>
            </a:r>
            <a:endParaRPr lang="en-US" altLang="zh-HK" dirty="0"/>
          </a:p>
          <a:p>
            <a:r>
              <a:rPr lang="en-US" altLang="zh-HK" dirty="0" smtClean="0"/>
              <a:t>     </a:t>
            </a:r>
            <a:r>
              <a:rPr lang="en-US" altLang="zh-HK" dirty="0" smtClean="0"/>
              <a:t>   a make-up artist</a:t>
            </a:r>
            <a:endParaRPr lang="en-US" altLang="zh-HK" dirty="0"/>
          </a:p>
          <a:p>
            <a:r>
              <a:rPr lang="en-US" altLang="zh-HK" dirty="0" smtClean="0"/>
              <a:t>     </a:t>
            </a:r>
            <a:r>
              <a:rPr lang="en-US" altLang="zh-HK" dirty="0" smtClean="0"/>
              <a:t>   a set designer</a:t>
            </a:r>
          </a:p>
          <a:p>
            <a:r>
              <a:rPr lang="en-US" altLang="zh-HK" dirty="0"/>
              <a:t> </a:t>
            </a:r>
            <a:r>
              <a:rPr lang="en-US" altLang="zh-HK" dirty="0" smtClean="0"/>
              <a:t>       a stuntman</a:t>
            </a:r>
          </a:p>
        </p:txBody>
      </p:sp>
      <p:pic>
        <p:nvPicPr>
          <p:cNvPr id="43" name="act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498170" y="2498328"/>
            <a:ext cx="609600" cy="609600"/>
          </a:xfrm>
          <a:prstGeom prst="rect">
            <a:avLst/>
          </a:prstGeom>
        </p:spPr>
      </p:pic>
      <p:pic>
        <p:nvPicPr>
          <p:cNvPr id="44" name="actres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1498170" y="2999959"/>
            <a:ext cx="609600" cy="609600"/>
          </a:xfrm>
          <a:prstGeom prst="rect">
            <a:avLst/>
          </a:prstGeom>
        </p:spPr>
      </p:pic>
      <p:pic>
        <p:nvPicPr>
          <p:cNvPr id="45" name="camerama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498170" y="3547567"/>
            <a:ext cx="609600" cy="609600"/>
          </a:xfrm>
          <a:prstGeom prst="rect">
            <a:avLst/>
          </a:prstGeom>
        </p:spPr>
      </p:pic>
      <p:pic>
        <p:nvPicPr>
          <p:cNvPr id="46" name="costumedesigner">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501580" y="4049198"/>
            <a:ext cx="609600" cy="609600"/>
          </a:xfrm>
          <a:prstGeom prst="rect">
            <a:avLst/>
          </a:prstGeom>
        </p:spPr>
      </p:pic>
      <p:pic>
        <p:nvPicPr>
          <p:cNvPr id="47" name="extr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1504990" y="4538431"/>
            <a:ext cx="609600" cy="609600"/>
          </a:xfrm>
          <a:prstGeom prst="rect">
            <a:avLst/>
          </a:prstGeom>
        </p:spPr>
      </p:pic>
      <p:pic>
        <p:nvPicPr>
          <p:cNvPr id="48" name="filmdirector">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6395634" y="2481804"/>
            <a:ext cx="609600" cy="609600"/>
          </a:xfrm>
          <a:prstGeom prst="rect">
            <a:avLst/>
          </a:prstGeom>
        </p:spPr>
      </p:pic>
      <p:pic>
        <p:nvPicPr>
          <p:cNvPr id="49" name="lightingtechnician">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6395634" y="3013914"/>
            <a:ext cx="609600" cy="609600"/>
          </a:xfrm>
          <a:prstGeom prst="rect">
            <a:avLst/>
          </a:prstGeom>
        </p:spPr>
      </p:pic>
      <p:pic>
        <p:nvPicPr>
          <p:cNvPr id="50" name="make-upartist">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6395634" y="3544998"/>
            <a:ext cx="609600" cy="609600"/>
          </a:xfrm>
          <a:prstGeom prst="rect">
            <a:avLst/>
          </a:prstGeom>
        </p:spPr>
      </p:pic>
      <p:pic>
        <p:nvPicPr>
          <p:cNvPr id="51" name="setdesigner">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6395634" y="4048704"/>
            <a:ext cx="609600" cy="609600"/>
          </a:xfrm>
          <a:prstGeom prst="rect">
            <a:avLst/>
          </a:prstGeom>
        </p:spPr>
      </p:pic>
      <p:pic>
        <p:nvPicPr>
          <p:cNvPr id="52" name="stuntman">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2"/>
          <a:stretch>
            <a:fillRect/>
          </a:stretch>
        </p:blipFill>
        <p:spPr>
          <a:xfrm>
            <a:off x="6395634" y="4562837"/>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 fill="hold"/>
                                        <p:tgtEl>
                                          <p:spTgt spid="43"/>
                                        </p:tgtEl>
                                      </p:cBhvr>
                                    </p:cmd>
                                  </p:childTnLst>
                                </p:cTn>
                              </p:par>
                            </p:childTnLst>
                          </p:cTn>
                        </p:par>
                      </p:childTnLst>
                    </p:cTn>
                  </p:par>
                </p:childTnLst>
              </p:cTn>
              <p:nextCondLst>
                <p:cond evt="onClick" delay="0">
                  <p:tgtEl>
                    <p:spTgt spid="43"/>
                  </p:tgtEl>
                </p:cond>
              </p:nextCondLst>
            </p:seq>
            <p:audio>
              <p:cMediaNode vol="80000">
                <p:cTn id="7" fill="hold" display="0">
                  <p:stCondLst>
                    <p:cond delay="indefinite"/>
                  </p:stCondLst>
                  <p:endCondLst>
                    <p:cond evt="onStopAudio" delay="0">
                      <p:tgtEl>
                        <p:sldTgt/>
                      </p:tgtEl>
                    </p:cond>
                  </p:endCondLst>
                </p:cTn>
                <p:tgtEl>
                  <p:spTgt spid="43"/>
                </p:tgtEl>
              </p:cMediaNode>
            </p:audio>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59" fill="hold"/>
                                        <p:tgtEl>
                                          <p:spTgt spid="44"/>
                                        </p:tgtEl>
                                      </p:cBhvr>
                                    </p:cmd>
                                  </p:childTnLst>
                                </p:cTn>
                              </p:par>
                            </p:childTnLst>
                          </p:cTn>
                        </p:par>
                      </p:childTnLst>
                    </p:cTn>
                  </p:par>
                </p:childTnLst>
              </p:cTn>
              <p:nextCondLst>
                <p:cond evt="onClick" delay="0">
                  <p:tgtEl>
                    <p:spTgt spid="44"/>
                  </p:tgtEl>
                </p:cond>
              </p:nextCondLst>
            </p:seq>
            <p:audio>
              <p:cMediaNode vol="80000">
                <p:cTn id="13" fill="hold" display="0">
                  <p:stCondLst>
                    <p:cond delay="indefinite"/>
                  </p:stCondLst>
                  <p:endCondLst>
                    <p:cond evt="onStopAudio" delay="0">
                      <p:tgtEl>
                        <p:sldTgt/>
                      </p:tgtEl>
                    </p:cond>
                  </p:endCondLst>
                </p:cTn>
                <p:tgtEl>
                  <p:spTgt spid="44"/>
                </p:tgtEl>
              </p:cMediaNode>
            </p:audio>
            <p:seq concurrent="1" nextAc="seek">
              <p:cTn id="14" restart="whenNotActive" fill="hold" evtFilter="cancelBubble" nodeType="interactiveSeq">
                <p:stCondLst>
                  <p:cond evt="onClick" delay="0">
                    <p:tgtEl>
                      <p:spTgt spid="4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59" fill="hold"/>
                                        <p:tgtEl>
                                          <p:spTgt spid="45"/>
                                        </p:tgtEl>
                                      </p:cBhvr>
                                    </p:cmd>
                                  </p:childTnLst>
                                </p:cTn>
                              </p:par>
                            </p:childTnLst>
                          </p:cTn>
                        </p:par>
                      </p:childTnLst>
                    </p:cTn>
                  </p:par>
                </p:childTnLst>
              </p:cTn>
              <p:nextCondLst>
                <p:cond evt="onClick" delay="0">
                  <p:tgtEl>
                    <p:spTgt spid="45"/>
                  </p:tgtEl>
                </p:cond>
              </p:nextCondLst>
            </p:seq>
            <p:audio>
              <p:cMediaNode vol="80000">
                <p:cTn id="19" fill="hold" display="0">
                  <p:stCondLst>
                    <p:cond delay="indefinite"/>
                  </p:stCondLst>
                  <p:endCondLst>
                    <p:cond evt="onStopAudio" delay="0">
                      <p:tgtEl>
                        <p:sldTgt/>
                      </p:tgtEl>
                    </p:cond>
                  </p:endCondLst>
                </p:cTn>
                <p:tgtEl>
                  <p:spTgt spid="45"/>
                </p:tgtEl>
              </p:cMediaNode>
            </p:audio>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86" fill="hold"/>
                                        <p:tgtEl>
                                          <p:spTgt spid="46"/>
                                        </p:tgtEl>
                                      </p:cBhvr>
                                    </p:cmd>
                                  </p:childTnLst>
                                </p:cTn>
                              </p:par>
                            </p:childTnLst>
                          </p:cTn>
                        </p:par>
                      </p:childTnLst>
                    </p:cTn>
                  </p:par>
                </p:childTnLst>
              </p:cTn>
              <p:nextCondLst>
                <p:cond evt="onClick" delay="0">
                  <p:tgtEl>
                    <p:spTgt spid="46"/>
                  </p:tgtEl>
                </p:cond>
              </p:nextCondLst>
            </p:seq>
            <p:audio>
              <p:cMediaNode vol="80000">
                <p:cTn id="25" fill="hold" display="0">
                  <p:stCondLst>
                    <p:cond delay="indefinite"/>
                  </p:stCondLst>
                  <p:endCondLst>
                    <p:cond evt="onStopAudio" delay="0">
                      <p:tgtEl>
                        <p:sldTgt/>
                      </p:tgtEl>
                    </p:cond>
                  </p:endCondLst>
                </p:cTn>
                <p:tgtEl>
                  <p:spTgt spid="46"/>
                </p:tgtEl>
              </p:cMediaNode>
            </p:audio>
            <p:seq concurrent="1" nextAc="seek">
              <p:cTn id="26" restart="whenNotActive" fill="hold" evtFilter="cancelBubble" nodeType="interactiveSeq">
                <p:stCondLst>
                  <p:cond evt="onClick" delay="0">
                    <p:tgtEl>
                      <p:spTgt spid="4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750" fill="hold"/>
                                        <p:tgtEl>
                                          <p:spTgt spid="47"/>
                                        </p:tgtEl>
                                      </p:cBhvr>
                                    </p:cmd>
                                  </p:childTnLst>
                                </p:cTn>
                              </p:par>
                            </p:childTnLst>
                          </p:cTn>
                        </p:par>
                      </p:childTnLst>
                    </p:cTn>
                  </p:par>
                </p:childTnLst>
              </p:cTn>
              <p:nextCondLst>
                <p:cond evt="onClick" delay="0">
                  <p:tgtEl>
                    <p:spTgt spid="47"/>
                  </p:tgtEl>
                </p:cond>
              </p:nextCondLst>
            </p:seq>
            <p:audio>
              <p:cMediaNode vol="80000">
                <p:cTn id="31" fill="hold" display="0">
                  <p:stCondLst>
                    <p:cond delay="indefinite"/>
                  </p:stCondLst>
                  <p:endCondLst>
                    <p:cond evt="onStopAudio" delay="0">
                      <p:tgtEl>
                        <p:sldTgt/>
                      </p:tgtEl>
                    </p:cond>
                  </p:endCondLst>
                </p:cTn>
                <p:tgtEl>
                  <p:spTgt spid="47"/>
                </p:tgtEl>
              </p:cMediaNode>
            </p:audio>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246" fill="hold"/>
                                        <p:tgtEl>
                                          <p:spTgt spid="48"/>
                                        </p:tgtEl>
                                      </p:cBhvr>
                                    </p:cmd>
                                  </p:childTnLst>
                                </p:cTn>
                              </p:par>
                            </p:childTnLst>
                          </p:cTn>
                        </p:par>
                      </p:childTnLst>
                    </p:cTn>
                  </p:par>
                </p:childTnLst>
              </p:cTn>
              <p:nextCondLst>
                <p:cond evt="onClick" delay="0">
                  <p:tgtEl>
                    <p:spTgt spid="48"/>
                  </p:tgtEl>
                </p:cond>
              </p:nextCondLst>
            </p:seq>
            <p:audio>
              <p:cMediaNode vol="80000">
                <p:cTn id="37" fill="hold" display="0">
                  <p:stCondLst>
                    <p:cond delay="indefinite"/>
                  </p:stCondLst>
                  <p:endCondLst>
                    <p:cond evt="onStopAudio" delay="0">
                      <p:tgtEl>
                        <p:sldTgt/>
                      </p:tgtEl>
                    </p:cond>
                  </p:endCondLst>
                </p:cTn>
                <p:tgtEl>
                  <p:spTgt spid="48"/>
                </p:tgtEl>
              </p:cMediaNode>
            </p:audio>
            <p:seq concurrent="1" nextAc="seek">
              <p:cTn id="38" restart="whenNotActive" fill="hold" evtFilter="cancelBubble" nodeType="interactiveSeq">
                <p:stCondLst>
                  <p:cond evt="onClick" delay="0">
                    <p:tgtEl>
                      <p:spTgt spid="4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586" fill="hold"/>
                                        <p:tgtEl>
                                          <p:spTgt spid="49"/>
                                        </p:tgtEl>
                                      </p:cBhvr>
                                    </p:cmd>
                                  </p:childTnLst>
                                </p:cTn>
                              </p:par>
                            </p:childTnLst>
                          </p:cTn>
                        </p:par>
                      </p:childTnLst>
                    </p:cTn>
                  </p:par>
                </p:childTnLst>
              </p:cTn>
              <p:nextCondLst>
                <p:cond evt="onClick" delay="0">
                  <p:tgtEl>
                    <p:spTgt spid="49"/>
                  </p:tgtEl>
                </p:cond>
              </p:nextCondLst>
            </p:seq>
            <p:audio>
              <p:cMediaNode vol="80000">
                <p:cTn id="43" fill="hold" display="0">
                  <p:stCondLst>
                    <p:cond delay="indefinite"/>
                  </p:stCondLst>
                  <p:endCondLst>
                    <p:cond evt="onStopAudio" delay="0">
                      <p:tgtEl>
                        <p:sldTgt/>
                      </p:tgtEl>
                    </p:cond>
                  </p:endCondLst>
                </p:cTn>
                <p:tgtEl>
                  <p:spTgt spid="49"/>
                </p:tgtEl>
              </p:cMediaNode>
            </p:audio>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81" fill="hold"/>
                                        <p:tgtEl>
                                          <p:spTgt spid="50"/>
                                        </p:tgtEl>
                                      </p:cBhvr>
                                    </p:cmd>
                                  </p:childTnLst>
                                </p:cTn>
                              </p:par>
                            </p:childTnLst>
                          </p:cTn>
                        </p:par>
                      </p:childTnLst>
                    </p:cTn>
                  </p:par>
                </p:childTnLst>
              </p:cTn>
              <p:nextCondLst>
                <p:cond evt="onClick" delay="0">
                  <p:tgtEl>
                    <p:spTgt spid="50"/>
                  </p:tgtEl>
                </p:cond>
              </p:nextCondLst>
            </p:seq>
            <p:audio>
              <p:cMediaNode vol="80000">
                <p:cTn id="49" fill="hold" display="0">
                  <p:stCondLst>
                    <p:cond delay="indefinite"/>
                  </p:stCondLst>
                  <p:endCondLst>
                    <p:cond evt="onStopAudio" delay="0">
                      <p:tgtEl>
                        <p:sldTgt/>
                      </p:tgtEl>
                    </p:cond>
                  </p:endCondLst>
                </p:cTn>
                <p:tgtEl>
                  <p:spTgt spid="50"/>
                </p:tgtEl>
              </p:cMediaNode>
            </p:audio>
            <p:seq concurrent="1" nextAc="seek">
              <p:cTn id="50" restart="whenNotActive" fill="hold" evtFilter="cancelBubble" nodeType="interactiveSeq">
                <p:stCondLst>
                  <p:cond evt="onClick" delay="0">
                    <p:tgtEl>
                      <p:spTgt spid="51"/>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351" fill="hold"/>
                                        <p:tgtEl>
                                          <p:spTgt spid="51"/>
                                        </p:tgtEl>
                                      </p:cBhvr>
                                    </p:cmd>
                                  </p:childTnLst>
                                </p:cTn>
                              </p:par>
                            </p:childTnLst>
                          </p:cTn>
                        </p:par>
                      </p:childTnLst>
                    </p:cTn>
                  </p:par>
                </p:childTnLst>
              </p:cTn>
              <p:nextCondLst>
                <p:cond evt="onClick" delay="0">
                  <p:tgtEl>
                    <p:spTgt spid="51"/>
                  </p:tgtEl>
                </p:cond>
              </p:nextCondLst>
            </p:seq>
            <p:audio>
              <p:cMediaNode vol="80000">
                <p:cTn id="55" fill="hold" display="0">
                  <p:stCondLst>
                    <p:cond delay="indefinite"/>
                  </p:stCondLst>
                  <p:endCondLst>
                    <p:cond evt="onStopAudio" delay="0">
                      <p:tgtEl>
                        <p:sldTgt/>
                      </p:tgtEl>
                    </p:cond>
                  </p:endCondLst>
                </p:cTn>
                <p:tgtEl>
                  <p:spTgt spid="51"/>
                </p:tgtEl>
              </p:cMediaNode>
            </p:audio>
            <p:seq concurrent="1" nextAc="seek">
              <p:cTn id="56" restart="whenNotActive" fill="hold" evtFilter="cancelBubble" nodeType="interactiveSeq">
                <p:stCondLst>
                  <p:cond evt="onClick" delay="0">
                    <p:tgtEl>
                      <p:spTgt spid="5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011" fill="hold"/>
                                        <p:tgtEl>
                                          <p:spTgt spid="52"/>
                                        </p:tgtEl>
                                      </p:cBhvr>
                                    </p:cmd>
                                  </p:childTnLst>
                                </p:cTn>
                              </p:par>
                            </p:childTnLst>
                          </p:cTn>
                        </p:par>
                      </p:childTnLst>
                    </p:cTn>
                  </p:par>
                </p:childTnLst>
              </p:cTn>
              <p:nextCondLst>
                <p:cond evt="onClick" delay="0">
                  <p:tgtEl>
                    <p:spTgt spid="52"/>
                  </p:tgtEl>
                </p:cond>
              </p:nextCondLst>
            </p:seq>
            <p:audio>
              <p:cMediaNode vol="80000">
                <p:cTn id="61" fill="hold" display="0">
                  <p:stCondLst>
                    <p:cond delay="indefinite"/>
                  </p:stCondLst>
                  <p:endCondLst>
                    <p:cond evt="onStopAudio" delay="0">
                      <p:tgtEl>
                        <p:sldTgt/>
                      </p:tgtEl>
                    </p:cond>
                  </p:endCondLst>
                </p:cTn>
                <p:tgtEl>
                  <p:spTgt spid="5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36896"/>
            <a:ext cx="9454164" cy="3762197"/>
          </a:xfrm>
        </p:spPr>
        <p:txBody>
          <a:bodyPr>
            <a:normAutofit lnSpcReduction="10000"/>
          </a:bodyPr>
          <a:lstStyle/>
          <a:p>
            <a:pPr lvl="1"/>
            <a:r>
              <a:rPr lang="en-US" altLang="zh-HK" sz="2400" dirty="0" smtClean="0"/>
              <a:t>Young Max Hunter has done it all, although he has only been an actor for five years. Since he was just a few months old, Max has always been in front of the camera. He has appeared in eight blockbusters so far. His film have made people laugh, cry and jump out of their seats in excitement</a:t>
            </a:r>
            <a:endParaRPr lang="en-US" altLang="zh-TW" sz="2400" dirty="0" smtClean="0"/>
          </a:p>
          <a:p>
            <a:pPr lvl="1"/>
            <a:r>
              <a:rPr lang="en-US" altLang="zh-HK" sz="2400" dirty="0" smtClean="0"/>
              <a:t>Max is currently shooting his latest film The Magic Dog in a secret location somewhere in Australia. He has been in Australia since last August and the film will be in cinemas this December, We know that fans want to hear more about Max, so we asked some people to tell us some titbits about this very special canine star.</a:t>
            </a:r>
            <a:endParaRPr lang="en-US" altLang="zh-HK" sz="2400" dirty="0" smtClean="0"/>
          </a:p>
          <a:p>
            <a:pPr marL="0" indent="0">
              <a:buNone/>
            </a:pPr>
            <a:endParaRPr lang="zh-HK" altLang="en-US" dirty="0"/>
          </a:p>
        </p:txBody>
      </p:sp>
      <p:pic>
        <p:nvPicPr>
          <p:cNvPr id="19" name="lh_bk11_p50_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68918" y="2436896"/>
            <a:ext cx="609600" cy="609600"/>
          </a:xfrm>
          <a:prstGeom prst="rect">
            <a:avLst/>
          </a:prstGeom>
        </p:spPr>
      </p:pic>
      <p:pic>
        <p:nvPicPr>
          <p:cNvPr id="22" name="lh_bk11_p50_0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368918" y="4131590"/>
            <a:ext cx="609600" cy="609600"/>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4"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984" fill="hold"/>
                                        <p:tgtEl>
                                          <p:spTgt spid="22"/>
                                        </p:tgtEl>
                                      </p:cBhvr>
                                    </p:cmd>
                                  </p:childTnLst>
                                </p:cTn>
                              </p:par>
                            </p:childTnLst>
                          </p:cTn>
                        </p:par>
                      </p:childTnLst>
                    </p:cTn>
                  </p:par>
                </p:childTnLst>
              </p:cTn>
              <p:nextCondLst>
                <p:cond evt="onClick" delay="0">
                  <p:tgtEl>
                    <p:spTgt spid="22"/>
                  </p:tgtEl>
                </p:cond>
              </p:nextCondLst>
            </p:seq>
            <p:audio>
              <p:cMediaNode vol="80000">
                <p:cTn id="13" fill="hold" display="0">
                  <p:stCondLst>
                    <p:cond delay="indefinite"/>
                  </p:stCondLst>
                  <p:endCondLst>
                    <p:cond evt="onStopAudio" delay="0">
                      <p:tgtEl>
                        <p:sldTgt/>
                      </p:tgtEl>
                    </p:cond>
                  </p:endCondLst>
                </p:cTn>
                <p:tgtEl>
                  <p:spTgt spid="2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436</TotalTime>
  <Words>178</Words>
  <Application>Microsoft Office PowerPoint</Application>
  <PresentationFormat>寬螢幕</PresentationFormat>
  <Paragraphs>17</Paragraphs>
  <Slides>3</Slides>
  <Notes>0</Notes>
  <HiddenSlides>0</HiddenSlides>
  <MMClips>12</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4 Book 11 Unit 4</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25</cp:revision>
  <dcterms:created xsi:type="dcterms:W3CDTF">2018-09-14T01:10:05Z</dcterms:created>
  <dcterms:modified xsi:type="dcterms:W3CDTF">2019-09-12T03:32:13Z</dcterms:modified>
</cp:coreProperties>
</file>