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3" Type="http://schemas.microsoft.com/office/2007/relationships/media" Target="../media/media2.mp3"/><Relationship Id="rId21" Type="http://schemas.microsoft.com/office/2007/relationships/media" Target="../media/media11.mp3"/><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audio" Target="../media/media10.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image" Target="../media/image5.png"/><Relationship Id="rId5" Type="http://schemas.microsoft.com/office/2007/relationships/media" Target="../media/media3.mp3"/><Relationship Id="rId15" Type="http://schemas.microsoft.com/office/2007/relationships/media" Target="../media/media8.mp3"/><Relationship Id="rId23" Type="http://schemas.openxmlformats.org/officeDocument/2006/relationships/slideLayout" Target="../slideLayouts/slideLayout4.xml"/><Relationship Id="rId10" Type="http://schemas.openxmlformats.org/officeDocument/2006/relationships/audio" Target="../media/media5.mp3"/><Relationship Id="rId19" Type="http://schemas.microsoft.com/office/2007/relationships/media" Target="../media/media10.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audio" Target="../media/media11.mp3"/></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3.mp3"/><Relationship Id="rId7" Type="http://schemas.openxmlformats.org/officeDocument/2006/relationships/slideLayout" Target="../slideLayouts/slideLayout4.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audio" Target="../media/media14.mp3"/><Relationship Id="rId5" Type="http://schemas.microsoft.com/office/2007/relationships/media" Target="../media/media14.mp3"/><Relationship Id="rId4" Type="http://schemas.openxmlformats.org/officeDocument/2006/relationships/audio" Target="../media/media13.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HK" dirty="0" smtClean="0"/>
              <a:t>P 6 Dictation </a:t>
            </a:r>
            <a:r>
              <a:rPr lang="en-US" altLang="zh-HK" dirty="0" smtClean="0"/>
              <a:t>3</a:t>
            </a:r>
            <a:r>
              <a:rPr lang="en-US" altLang="zh-HK" dirty="0" smtClean="0"/>
              <a:t/>
            </a:r>
            <a:br>
              <a:rPr lang="en-US" altLang="zh-HK" dirty="0" smtClean="0"/>
            </a:br>
            <a:r>
              <a:rPr lang="en-US" altLang="zh-HK" dirty="0" smtClean="0"/>
              <a:t>Book 11 Unit </a:t>
            </a:r>
            <a:r>
              <a:rPr lang="en-US" altLang="zh-HK" dirty="0" smtClean="0"/>
              <a:t>3</a:t>
            </a:r>
            <a:endParaRPr lang="zh-HK" altLang="en-US" dirty="0"/>
          </a:p>
        </p:txBody>
      </p:sp>
      <p:sp>
        <p:nvSpPr>
          <p:cNvPr id="3" name="副標題 2"/>
          <p:cNvSpPr>
            <a:spLocks noGrp="1"/>
          </p:cNvSpPr>
          <p:nvPr>
            <p:ph type="subTitle" idx="1"/>
          </p:nvPr>
        </p:nvSpPr>
        <p:spPr/>
        <p:txBody>
          <a:bodyPr/>
          <a:lstStyle/>
          <a:p>
            <a:r>
              <a:rPr lang="en-US" altLang="zh-HK" dirty="0" smtClean="0"/>
              <a:t>6</a:t>
            </a:r>
            <a:r>
              <a:rPr lang="en-US" altLang="zh-HK" baseline="30000" dirty="0" smtClean="0"/>
              <a:t>th</a:t>
            </a:r>
            <a:r>
              <a:rPr lang="en-US" altLang="zh-HK" dirty="0" smtClean="0"/>
              <a:t> November</a:t>
            </a:r>
            <a:r>
              <a:rPr lang="en-US" altLang="zh-HK" dirty="0" smtClean="0"/>
              <a:t>, 2019</a:t>
            </a:r>
          </a:p>
          <a:p>
            <a:r>
              <a:rPr lang="en-US" altLang="zh-HK" dirty="0" smtClean="0"/>
              <a:t>Week </a:t>
            </a:r>
            <a:r>
              <a:rPr lang="en-US" altLang="zh-HK" dirty="0" smtClean="0"/>
              <a:t>10</a:t>
            </a:r>
            <a:endParaRPr lang="zh-HK" altLang="en-US" dirty="0"/>
          </a:p>
        </p:txBody>
      </p:sp>
    </p:spTree>
    <p:extLst>
      <p:ext uri="{BB962C8B-B14F-4D97-AF65-F5344CB8AC3E}">
        <p14:creationId xmlns:p14="http://schemas.microsoft.com/office/powerpoint/2010/main" val="91553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dirty="0" smtClean="0"/>
              <a:t>A. Vocabulary</a:t>
            </a:r>
            <a:endParaRPr lang="zh-HK" altLang="en-US" dirty="0"/>
          </a:p>
        </p:txBody>
      </p:sp>
      <p:sp>
        <p:nvSpPr>
          <p:cNvPr id="3" name="內容版面配置區 2"/>
          <p:cNvSpPr>
            <a:spLocks noGrp="1"/>
          </p:cNvSpPr>
          <p:nvPr>
            <p:ph sz="half" idx="1"/>
          </p:nvPr>
        </p:nvSpPr>
        <p:spPr/>
        <p:txBody>
          <a:bodyPr>
            <a:normAutofit/>
          </a:bodyPr>
          <a:lstStyle/>
          <a:p>
            <a:r>
              <a:rPr lang="en-US" altLang="zh-HK" dirty="0" smtClean="0"/>
              <a:t>        an accountant</a:t>
            </a:r>
          </a:p>
          <a:p>
            <a:r>
              <a:rPr lang="en-US" altLang="zh-HK" dirty="0"/>
              <a:t> </a:t>
            </a:r>
            <a:r>
              <a:rPr lang="en-US" altLang="zh-HK" dirty="0" smtClean="0"/>
              <a:t>       an architect</a:t>
            </a:r>
          </a:p>
          <a:p>
            <a:r>
              <a:rPr lang="en-US" altLang="zh-HK" dirty="0"/>
              <a:t> </a:t>
            </a:r>
            <a:r>
              <a:rPr lang="en-US" altLang="zh-HK" dirty="0" smtClean="0"/>
              <a:t>       a computer programmer</a:t>
            </a:r>
          </a:p>
          <a:p>
            <a:r>
              <a:rPr lang="en-US" altLang="zh-HK" dirty="0"/>
              <a:t> </a:t>
            </a:r>
            <a:r>
              <a:rPr lang="en-US" altLang="zh-HK" dirty="0" smtClean="0"/>
              <a:t>       a fashion designer</a:t>
            </a:r>
          </a:p>
          <a:p>
            <a:r>
              <a:rPr lang="en-US" altLang="zh-HK" dirty="0"/>
              <a:t> </a:t>
            </a:r>
            <a:r>
              <a:rPr lang="en-US" altLang="zh-HK" dirty="0" smtClean="0"/>
              <a:t>       a flight attendant</a:t>
            </a:r>
          </a:p>
        </p:txBody>
      </p:sp>
      <p:sp>
        <p:nvSpPr>
          <p:cNvPr id="7" name="內容版面配置區 6"/>
          <p:cNvSpPr>
            <a:spLocks noGrp="1"/>
          </p:cNvSpPr>
          <p:nvPr>
            <p:ph sz="half" idx="2"/>
          </p:nvPr>
        </p:nvSpPr>
        <p:spPr/>
        <p:txBody>
          <a:bodyPr/>
          <a:lstStyle/>
          <a:p>
            <a:r>
              <a:rPr lang="en-US" altLang="zh-HK" dirty="0" smtClean="0"/>
              <a:t>        a journalist</a:t>
            </a:r>
            <a:endParaRPr lang="en-US" altLang="zh-HK" dirty="0"/>
          </a:p>
          <a:p>
            <a:r>
              <a:rPr lang="en-US" altLang="zh-HK" dirty="0" smtClean="0"/>
              <a:t>        a judge</a:t>
            </a:r>
            <a:endParaRPr lang="en-US" altLang="zh-HK" dirty="0"/>
          </a:p>
          <a:p>
            <a:r>
              <a:rPr lang="en-US" altLang="zh-HK" dirty="0" smtClean="0"/>
              <a:t>        a lawyer</a:t>
            </a:r>
            <a:endParaRPr lang="en-US" altLang="zh-HK" dirty="0"/>
          </a:p>
          <a:p>
            <a:r>
              <a:rPr lang="en-US" altLang="zh-HK" dirty="0" smtClean="0"/>
              <a:t>        a secretary</a:t>
            </a:r>
          </a:p>
          <a:p>
            <a:r>
              <a:rPr lang="en-US" altLang="zh-HK" dirty="0"/>
              <a:t> </a:t>
            </a:r>
            <a:r>
              <a:rPr lang="en-US" altLang="zh-HK" dirty="0" smtClean="0"/>
              <a:t>       an optician</a:t>
            </a:r>
          </a:p>
          <a:p>
            <a:r>
              <a:rPr lang="en-US" altLang="zh-HK" dirty="0"/>
              <a:t> </a:t>
            </a:r>
            <a:r>
              <a:rPr lang="en-US" altLang="zh-HK" dirty="0" smtClean="0"/>
              <a:t>       a plumber</a:t>
            </a:r>
          </a:p>
        </p:txBody>
      </p:sp>
      <p:pic>
        <p:nvPicPr>
          <p:cNvPr id="32" name="accounta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498170" y="2498328"/>
            <a:ext cx="609600" cy="609600"/>
          </a:xfrm>
          <a:prstGeom prst="rect">
            <a:avLst/>
          </a:prstGeom>
        </p:spPr>
      </p:pic>
      <p:pic>
        <p:nvPicPr>
          <p:cNvPr id="33" name="archit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4"/>
          <a:stretch>
            <a:fillRect/>
          </a:stretch>
        </p:blipFill>
        <p:spPr>
          <a:xfrm>
            <a:off x="1498170" y="3015457"/>
            <a:ext cx="609600" cy="609600"/>
          </a:xfrm>
          <a:prstGeom prst="rect">
            <a:avLst/>
          </a:prstGeom>
        </p:spPr>
      </p:pic>
      <p:pic>
        <p:nvPicPr>
          <p:cNvPr id="34" name="computerprogramme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1498170" y="3563065"/>
            <a:ext cx="609600" cy="609600"/>
          </a:xfrm>
          <a:prstGeom prst="rect">
            <a:avLst/>
          </a:prstGeom>
        </p:spPr>
      </p:pic>
      <p:pic>
        <p:nvPicPr>
          <p:cNvPr id="35" name="fashiondesigner">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4"/>
          <a:stretch>
            <a:fillRect/>
          </a:stretch>
        </p:blipFill>
        <p:spPr>
          <a:xfrm>
            <a:off x="1498170" y="4080194"/>
            <a:ext cx="609600" cy="609600"/>
          </a:xfrm>
          <a:prstGeom prst="rect">
            <a:avLst/>
          </a:prstGeom>
        </p:spPr>
      </p:pic>
      <p:pic>
        <p:nvPicPr>
          <p:cNvPr id="36" name="flightattendan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4"/>
          <a:stretch>
            <a:fillRect/>
          </a:stretch>
        </p:blipFill>
        <p:spPr>
          <a:xfrm>
            <a:off x="1498170" y="4627802"/>
            <a:ext cx="609600" cy="609600"/>
          </a:xfrm>
          <a:prstGeom prst="rect">
            <a:avLst/>
          </a:prstGeom>
        </p:spPr>
      </p:pic>
      <p:pic>
        <p:nvPicPr>
          <p:cNvPr id="37" name="journalis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4"/>
          <a:stretch>
            <a:fillRect/>
          </a:stretch>
        </p:blipFill>
        <p:spPr>
          <a:xfrm>
            <a:off x="6411132" y="2498328"/>
            <a:ext cx="609600" cy="609600"/>
          </a:xfrm>
          <a:prstGeom prst="rect">
            <a:avLst/>
          </a:prstGeom>
        </p:spPr>
      </p:pic>
      <p:pic>
        <p:nvPicPr>
          <p:cNvPr id="38" name="lawyer">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4"/>
          <a:stretch>
            <a:fillRect/>
          </a:stretch>
        </p:blipFill>
        <p:spPr>
          <a:xfrm>
            <a:off x="6411132" y="3562039"/>
            <a:ext cx="609600" cy="609600"/>
          </a:xfrm>
          <a:prstGeom prst="rect">
            <a:avLst/>
          </a:prstGeom>
        </p:spPr>
      </p:pic>
      <p:pic>
        <p:nvPicPr>
          <p:cNvPr id="39" name="judge">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4"/>
          <a:stretch>
            <a:fillRect/>
          </a:stretch>
        </p:blipFill>
        <p:spPr>
          <a:xfrm>
            <a:off x="6411132" y="3015457"/>
            <a:ext cx="609600" cy="609600"/>
          </a:xfrm>
          <a:prstGeom prst="rect">
            <a:avLst/>
          </a:prstGeom>
        </p:spPr>
      </p:pic>
      <p:pic>
        <p:nvPicPr>
          <p:cNvPr id="40" name="secretary">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4"/>
          <a:stretch>
            <a:fillRect/>
          </a:stretch>
        </p:blipFill>
        <p:spPr>
          <a:xfrm>
            <a:off x="6411132" y="4016150"/>
            <a:ext cx="609600" cy="609600"/>
          </a:xfrm>
          <a:prstGeom prst="rect">
            <a:avLst/>
          </a:prstGeom>
        </p:spPr>
      </p:pic>
      <p:pic>
        <p:nvPicPr>
          <p:cNvPr id="41" name="optician">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4"/>
          <a:stretch>
            <a:fillRect/>
          </a:stretch>
        </p:blipFill>
        <p:spPr>
          <a:xfrm>
            <a:off x="6411132" y="4519857"/>
            <a:ext cx="609600" cy="609600"/>
          </a:xfrm>
          <a:prstGeom prst="rect">
            <a:avLst/>
          </a:prstGeom>
        </p:spPr>
      </p:pic>
      <p:pic>
        <p:nvPicPr>
          <p:cNvPr id="42" name="plumber">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24"/>
          <a:stretch>
            <a:fillRect/>
          </a:stretch>
        </p:blipFill>
        <p:spPr>
          <a:xfrm>
            <a:off x="6411132" y="5046727"/>
            <a:ext cx="609600" cy="609600"/>
          </a:xfrm>
          <a:prstGeom prst="rect">
            <a:avLst/>
          </a:prstGeom>
        </p:spPr>
      </p:pic>
    </p:spTree>
    <p:extLst>
      <p:ext uri="{BB962C8B-B14F-4D97-AF65-F5344CB8AC3E}">
        <p14:creationId xmlns:p14="http://schemas.microsoft.com/office/powerpoint/2010/main" val="902314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3" fill="hold"/>
                                        <p:tgtEl>
                                          <p:spTgt spid="32"/>
                                        </p:tgtEl>
                                      </p:cBhvr>
                                    </p:cmd>
                                  </p:childTnLst>
                                </p:cTn>
                              </p:par>
                            </p:childTnLst>
                          </p:cTn>
                        </p:par>
                      </p:childTnLst>
                    </p:cTn>
                  </p:par>
                </p:childTnLst>
              </p:cTn>
              <p:nextCondLst>
                <p:cond evt="onClick" delay="0">
                  <p:tgtEl>
                    <p:spTgt spid="32"/>
                  </p:tgtEl>
                </p:cond>
              </p:nextCondLst>
            </p:seq>
            <p:audio>
              <p:cMediaNode vol="80000">
                <p:cTn id="7" fill="hold" display="0">
                  <p:stCondLst>
                    <p:cond delay="indefinite"/>
                  </p:stCondLst>
                  <p:endCondLst>
                    <p:cond evt="onStopAudio" delay="0">
                      <p:tgtEl>
                        <p:sldTgt/>
                      </p:tgtEl>
                    </p:cond>
                  </p:endCondLst>
                </p:cTn>
                <p:tgtEl>
                  <p:spTgt spid="32"/>
                </p:tgtEl>
              </p:cMediaNode>
            </p:audio>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63" fill="hold"/>
                                        <p:tgtEl>
                                          <p:spTgt spid="33"/>
                                        </p:tgtEl>
                                      </p:cBhvr>
                                    </p:cmd>
                                  </p:childTnLst>
                                </p:cTn>
                              </p:par>
                            </p:childTnLst>
                          </p:cTn>
                        </p:par>
                      </p:childTnLst>
                    </p:cTn>
                  </p:par>
                </p:childTnLst>
              </p:cTn>
              <p:nextCondLst>
                <p:cond evt="onClick" delay="0">
                  <p:tgtEl>
                    <p:spTgt spid="33"/>
                  </p:tgtEl>
                </p:cond>
              </p:nextCondLst>
            </p:seq>
            <p:audio>
              <p:cMediaNode vol="80000">
                <p:cTn id="13" fill="hold" display="0">
                  <p:stCondLst>
                    <p:cond delay="indefinite"/>
                  </p:stCondLst>
                  <p:endCondLst>
                    <p:cond evt="onStopAudio" delay="0">
                      <p:tgtEl>
                        <p:sldTgt/>
                      </p:tgtEl>
                    </p:cond>
                  </p:endCondLst>
                </p:cTn>
                <p:tgtEl>
                  <p:spTgt spid="33"/>
                </p:tgtEl>
              </p:cMediaNode>
            </p:audio>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64" fill="hold"/>
                                        <p:tgtEl>
                                          <p:spTgt spid="34"/>
                                        </p:tgtEl>
                                      </p:cBhvr>
                                    </p:cmd>
                                  </p:childTnLst>
                                </p:cTn>
                              </p:par>
                            </p:childTnLst>
                          </p:cTn>
                        </p:par>
                      </p:childTnLst>
                    </p:cTn>
                  </p:par>
                </p:childTnLst>
              </p:cTn>
              <p:nextCondLst>
                <p:cond evt="onClick" delay="0">
                  <p:tgtEl>
                    <p:spTgt spid="34"/>
                  </p:tgtEl>
                </p:cond>
              </p:nextCondLst>
            </p:seq>
            <p:audio>
              <p:cMediaNode vol="80000">
                <p:cTn id="19" fill="hold" display="0">
                  <p:stCondLst>
                    <p:cond delay="indefinite"/>
                  </p:stCondLst>
                  <p:endCondLst>
                    <p:cond evt="onStopAudio" delay="0">
                      <p:tgtEl>
                        <p:sldTgt/>
                      </p:tgtEl>
                    </p:cond>
                  </p:endCondLst>
                </p:cTn>
                <p:tgtEl>
                  <p:spTgt spid="34"/>
                </p:tgtEl>
              </p:cMediaNode>
            </p:audio>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68" fill="hold"/>
                                        <p:tgtEl>
                                          <p:spTgt spid="35"/>
                                        </p:tgtEl>
                                      </p:cBhvr>
                                    </p:cmd>
                                  </p:childTnLst>
                                </p:cTn>
                              </p:par>
                            </p:childTnLst>
                          </p:cTn>
                        </p:par>
                      </p:childTnLst>
                    </p:cTn>
                  </p:par>
                </p:childTnLst>
              </p:cTn>
              <p:nextCondLst>
                <p:cond evt="onClick" delay="0">
                  <p:tgtEl>
                    <p:spTgt spid="35"/>
                  </p:tgtEl>
                </p:cond>
              </p:nextCondLst>
            </p:seq>
            <p:audio>
              <p:cMediaNode vol="80000">
                <p:cTn id="25" fill="hold" display="0">
                  <p:stCondLst>
                    <p:cond delay="indefinite"/>
                  </p:stCondLst>
                  <p:endCondLst>
                    <p:cond evt="onStopAudio" delay="0">
                      <p:tgtEl>
                        <p:sldTgt/>
                      </p:tgtEl>
                    </p:cond>
                  </p:endCondLst>
                </p:cTn>
                <p:tgtEl>
                  <p:spTgt spid="35"/>
                </p:tgtEl>
              </p:cMediaNode>
            </p:audio>
            <p:seq concurrent="1" nextAc="seek">
              <p:cTn id="26" restart="whenNotActive" fill="hold" evtFilter="cancelBubble" nodeType="interactiveSeq">
                <p:stCondLst>
                  <p:cond evt="onClick" delay="0">
                    <p:tgtEl>
                      <p:spTgt spid="3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377" fill="hold"/>
                                        <p:tgtEl>
                                          <p:spTgt spid="36"/>
                                        </p:tgtEl>
                                      </p:cBhvr>
                                    </p:cmd>
                                  </p:childTnLst>
                                </p:cTn>
                              </p:par>
                            </p:childTnLst>
                          </p:cTn>
                        </p:par>
                      </p:childTnLst>
                    </p:cTn>
                  </p:par>
                </p:childTnLst>
              </p:cTn>
              <p:nextCondLst>
                <p:cond evt="onClick" delay="0">
                  <p:tgtEl>
                    <p:spTgt spid="36"/>
                  </p:tgtEl>
                </p:cond>
              </p:nextCondLst>
            </p:seq>
            <p:audio>
              <p:cMediaNode vol="80000">
                <p:cTn id="31" fill="hold" display="0">
                  <p:stCondLst>
                    <p:cond delay="indefinite"/>
                  </p:stCondLst>
                  <p:endCondLst>
                    <p:cond evt="onStopAudio" delay="0">
                      <p:tgtEl>
                        <p:sldTgt/>
                      </p:tgtEl>
                    </p:cond>
                  </p:endCondLst>
                </p:cTn>
                <p:tgtEl>
                  <p:spTgt spid="36"/>
                </p:tgtEl>
              </p:cMediaNode>
            </p:audio>
            <p:seq concurrent="1" nextAc="seek">
              <p:cTn id="32" restart="whenNotActive" fill="hold" evtFilter="cancelBubble" nodeType="interactiveSeq">
                <p:stCondLst>
                  <p:cond evt="onClick" delay="0">
                    <p:tgtEl>
                      <p:spTgt spid="37"/>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933" fill="hold"/>
                                        <p:tgtEl>
                                          <p:spTgt spid="37"/>
                                        </p:tgtEl>
                                      </p:cBhvr>
                                    </p:cmd>
                                  </p:childTnLst>
                                </p:cTn>
                              </p:par>
                            </p:childTnLst>
                          </p:cTn>
                        </p:par>
                      </p:childTnLst>
                    </p:cTn>
                  </p:par>
                </p:childTnLst>
              </p:cTn>
              <p:nextCondLst>
                <p:cond evt="onClick" delay="0">
                  <p:tgtEl>
                    <p:spTgt spid="37"/>
                  </p:tgtEl>
                </p:cond>
              </p:nextCondLst>
            </p:seq>
            <p:audio>
              <p:cMediaNode vol="80000">
                <p:cTn id="37" fill="hold" display="0">
                  <p:stCondLst>
                    <p:cond delay="indefinite"/>
                  </p:stCondLst>
                  <p:endCondLst>
                    <p:cond evt="onStopAudio" delay="0">
                      <p:tgtEl>
                        <p:sldTgt/>
                      </p:tgtEl>
                    </p:cond>
                  </p:endCondLst>
                </p:cTn>
                <p:tgtEl>
                  <p:spTgt spid="37"/>
                </p:tgtEl>
              </p:cMediaNode>
            </p:audio>
            <p:seq concurrent="1" nextAc="seek">
              <p:cTn id="38" restart="whenNotActive" fill="hold" evtFilter="cancelBubble" nodeType="interactiveSeq">
                <p:stCondLst>
                  <p:cond evt="onClick" delay="0">
                    <p:tgtEl>
                      <p:spTgt spid="38"/>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541" fill="hold"/>
                                        <p:tgtEl>
                                          <p:spTgt spid="38"/>
                                        </p:tgtEl>
                                      </p:cBhvr>
                                    </p:cmd>
                                  </p:childTnLst>
                                </p:cTn>
                              </p:par>
                            </p:childTnLst>
                          </p:cTn>
                        </p:par>
                      </p:childTnLst>
                    </p:cTn>
                  </p:par>
                </p:childTnLst>
              </p:cTn>
              <p:nextCondLst>
                <p:cond evt="onClick" delay="0">
                  <p:tgtEl>
                    <p:spTgt spid="38"/>
                  </p:tgtEl>
                </p:cond>
              </p:nextCondLst>
            </p:seq>
            <p:audio>
              <p:cMediaNode vol="80000">
                <p:cTn id="43" fill="hold" display="0">
                  <p:stCondLst>
                    <p:cond delay="indefinite"/>
                  </p:stCondLst>
                  <p:endCondLst>
                    <p:cond evt="onStopAudio" delay="0">
                      <p:tgtEl>
                        <p:sldTgt/>
                      </p:tgtEl>
                    </p:cond>
                  </p:endCondLst>
                </p:cTn>
                <p:tgtEl>
                  <p:spTgt spid="38"/>
                </p:tgtEl>
              </p:cMediaNode>
            </p:audio>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541" fill="hold"/>
                                        <p:tgtEl>
                                          <p:spTgt spid="39"/>
                                        </p:tgtEl>
                                      </p:cBhvr>
                                    </p:cmd>
                                  </p:childTnLst>
                                </p:cTn>
                              </p:par>
                            </p:childTnLst>
                          </p:cTn>
                        </p:par>
                      </p:childTnLst>
                    </p:cTn>
                  </p:par>
                </p:childTnLst>
              </p:cTn>
              <p:nextCondLst>
                <p:cond evt="onClick" delay="0">
                  <p:tgtEl>
                    <p:spTgt spid="39"/>
                  </p:tgtEl>
                </p:cond>
              </p:nextCondLst>
            </p:seq>
            <p:audio>
              <p:cMediaNode vol="80000">
                <p:cTn id="49" fill="hold" display="0">
                  <p:stCondLst>
                    <p:cond delay="indefinite"/>
                  </p:stCondLst>
                  <p:endCondLst>
                    <p:cond evt="onStopAudio" delay="0">
                      <p:tgtEl>
                        <p:sldTgt/>
                      </p:tgtEl>
                    </p:cond>
                  </p:endCondLst>
                </p:cTn>
                <p:tgtEl>
                  <p:spTgt spid="39"/>
                </p:tgtEl>
              </p:cMediaNode>
            </p:audio>
            <p:seq concurrent="1" nextAc="seek">
              <p:cTn id="50" restart="whenNotActive" fill="hold" evtFilter="cancelBubble" nodeType="interactiveSeq">
                <p:stCondLst>
                  <p:cond evt="onClick" delay="0">
                    <p:tgtEl>
                      <p:spTgt spid="4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906" fill="hold"/>
                                        <p:tgtEl>
                                          <p:spTgt spid="40"/>
                                        </p:tgtEl>
                                      </p:cBhvr>
                                    </p:cmd>
                                  </p:childTnLst>
                                </p:cTn>
                              </p:par>
                            </p:childTnLst>
                          </p:cTn>
                        </p:par>
                      </p:childTnLst>
                    </p:cTn>
                  </p:par>
                </p:childTnLst>
              </p:cTn>
              <p:nextCondLst>
                <p:cond evt="onClick" delay="0">
                  <p:tgtEl>
                    <p:spTgt spid="40"/>
                  </p:tgtEl>
                </p:cond>
              </p:nextCondLst>
            </p:seq>
            <p:audio>
              <p:cMediaNode vol="80000">
                <p:cTn id="55" fill="hold" display="0">
                  <p:stCondLst>
                    <p:cond delay="indefinite"/>
                  </p:stCondLst>
                  <p:endCondLst>
                    <p:cond evt="onStopAudio" delay="0">
                      <p:tgtEl>
                        <p:sldTgt/>
                      </p:tgtEl>
                    </p:cond>
                  </p:endCondLst>
                </p:cTn>
                <p:tgtEl>
                  <p:spTgt spid="40"/>
                </p:tgtEl>
              </p:cMediaNode>
            </p:audio>
            <p:seq concurrent="1" nextAc="seek">
              <p:cTn id="56" restart="whenNotActive" fill="hold" evtFilter="cancelBubble" nodeType="interactiveSeq">
                <p:stCondLst>
                  <p:cond evt="onClick" delay="0">
                    <p:tgtEl>
                      <p:spTgt spid="41"/>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906" fill="hold"/>
                                        <p:tgtEl>
                                          <p:spTgt spid="41"/>
                                        </p:tgtEl>
                                      </p:cBhvr>
                                    </p:cmd>
                                  </p:childTnLst>
                                </p:cTn>
                              </p:par>
                            </p:childTnLst>
                          </p:cTn>
                        </p:par>
                      </p:childTnLst>
                    </p:cTn>
                  </p:par>
                </p:childTnLst>
              </p:cTn>
              <p:nextCondLst>
                <p:cond evt="onClick" delay="0">
                  <p:tgtEl>
                    <p:spTgt spid="41"/>
                  </p:tgtEl>
                </p:cond>
              </p:nextCondLst>
            </p:seq>
            <p:audio>
              <p:cMediaNode vol="80000">
                <p:cTn id="61" fill="hold" display="0">
                  <p:stCondLst>
                    <p:cond delay="indefinite"/>
                  </p:stCondLst>
                  <p:endCondLst>
                    <p:cond evt="onStopAudio" delay="0">
                      <p:tgtEl>
                        <p:sldTgt/>
                      </p:tgtEl>
                    </p:cond>
                  </p:endCondLst>
                </p:cTn>
                <p:tgtEl>
                  <p:spTgt spid="41"/>
                </p:tgtEl>
              </p:cMediaNode>
            </p:audio>
            <p:seq concurrent="1" nextAc="seek">
              <p:cTn id="62" restart="whenNotActive" fill="hold" evtFilter="cancelBubble" nodeType="interactiveSeq">
                <p:stCondLst>
                  <p:cond evt="onClick" delay="0">
                    <p:tgtEl>
                      <p:spTgt spid="42"/>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1358" fill="hold"/>
                                        <p:tgtEl>
                                          <p:spTgt spid="42"/>
                                        </p:tgtEl>
                                      </p:cBhvr>
                                    </p:cmd>
                                  </p:childTnLst>
                                </p:cTn>
                              </p:par>
                            </p:childTnLst>
                          </p:cTn>
                        </p:par>
                      </p:childTnLst>
                    </p:cTn>
                  </p:par>
                </p:childTnLst>
              </p:cTn>
              <p:nextCondLst>
                <p:cond evt="onClick" delay="0">
                  <p:tgtEl>
                    <p:spTgt spid="42"/>
                  </p:tgtEl>
                </p:cond>
              </p:nextCondLst>
            </p:seq>
            <p:audio>
              <p:cMediaNode vol="80000">
                <p:cTn id="67" fill="hold" display="0">
                  <p:stCondLst>
                    <p:cond delay="indefinite"/>
                  </p:stCondLst>
                  <p:endCondLst>
                    <p:cond evt="onStopAudio" delay="0">
                      <p:tgtEl>
                        <p:sldTgt/>
                      </p:tgtEl>
                    </p:cond>
                  </p:endCondLst>
                </p:cTn>
                <p:tgtEl>
                  <p:spTgt spid="4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295402" y="982132"/>
            <a:ext cx="9601196" cy="1310307"/>
          </a:xfrm>
        </p:spPr>
        <p:txBody>
          <a:bodyPr/>
          <a:lstStyle/>
          <a:p>
            <a:pPr algn="l"/>
            <a:r>
              <a:rPr lang="en-US" altLang="zh-HK" dirty="0" smtClean="0"/>
              <a:t>B. Paragraphs</a:t>
            </a:r>
            <a:endParaRPr lang="zh-HK" altLang="en-US" dirty="0"/>
          </a:p>
        </p:txBody>
      </p:sp>
      <p:sp>
        <p:nvSpPr>
          <p:cNvPr id="9" name="內容版面配置區 8"/>
          <p:cNvSpPr>
            <a:spLocks noGrp="1"/>
          </p:cNvSpPr>
          <p:nvPr>
            <p:ph sz="half" idx="2"/>
          </p:nvPr>
        </p:nvSpPr>
        <p:spPr>
          <a:xfrm>
            <a:off x="1368918" y="2436896"/>
            <a:ext cx="9454164" cy="3762197"/>
          </a:xfrm>
        </p:spPr>
        <p:txBody>
          <a:bodyPr>
            <a:normAutofit/>
          </a:bodyPr>
          <a:lstStyle/>
          <a:p>
            <a:pPr lvl="1"/>
            <a:r>
              <a:rPr lang="en-US" altLang="zh-HK" sz="2400" dirty="0" smtClean="0"/>
              <a:t>I’ve flown around Asia recently, but I might take some longer trips next year. According to my roster, I’m going to travel to the United States and Europe soon</a:t>
            </a:r>
            <a:r>
              <a:rPr lang="en-US" altLang="zh-TW" sz="2400" dirty="0" smtClean="0"/>
              <a:t>!</a:t>
            </a:r>
          </a:p>
          <a:p>
            <a:pPr lvl="1"/>
            <a:r>
              <a:rPr lang="en-US" altLang="zh-HK" sz="2400" dirty="0" smtClean="0"/>
              <a:t>That’s really exciting! Can you tell us what makes a good flight attendant?</a:t>
            </a:r>
          </a:p>
          <a:p>
            <a:pPr lvl="1"/>
            <a:r>
              <a:rPr lang="en-US" altLang="zh-HK" sz="2400" dirty="0" smtClean="0"/>
              <a:t>Well, a flight attendant has to serve passenger on the flights. No one wants to see a miserable face, so we always put on a cheerful face and talk to the passengers cheerfully. There might be emergencies and flight attendants have to stay calm. We have to handle all difficult situations calmly. Being patient is essential too!</a:t>
            </a:r>
          </a:p>
          <a:p>
            <a:pPr marL="0" indent="0">
              <a:buNone/>
            </a:pPr>
            <a:endParaRPr lang="zh-HK" altLang="en-US" dirty="0"/>
          </a:p>
        </p:txBody>
      </p:sp>
      <p:pic>
        <p:nvPicPr>
          <p:cNvPr id="10" name="lh_bk11_p36_0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95402" y="2436896"/>
            <a:ext cx="609600" cy="609600"/>
          </a:xfrm>
          <a:prstGeom prst="rect">
            <a:avLst/>
          </a:prstGeom>
        </p:spPr>
      </p:pic>
      <p:pic>
        <p:nvPicPr>
          <p:cNvPr id="14" name="lh_bk11_p36_09">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95402" y="3563937"/>
            <a:ext cx="609600" cy="609600"/>
          </a:xfrm>
          <a:prstGeom prst="rect">
            <a:avLst/>
          </a:prstGeom>
        </p:spPr>
      </p:pic>
      <p:pic>
        <p:nvPicPr>
          <p:cNvPr id="17" name="lh_bk11_p36_10">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295402" y="4173537"/>
            <a:ext cx="609600" cy="609600"/>
          </a:xfrm>
          <a:prstGeom prst="rect">
            <a:avLst/>
          </a:prstGeom>
        </p:spPr>
      </p:pic>
    </p:spTree>
    <p:extLst>
      <p:ext uri="{BB962C8B-B14F-4D97-AF65-F5344CB8AC3E}">
        <p14:creationId xmlns:p14="http://schemas.microsoft.com/office/powerpoint/2010/main" val="913123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1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765"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5391" fill="hold"/>
                                        <p:tgtEl>
                                          <p:spTgt spid="17"/>
                                        </p:tgtEl>
                                      </p:cBhvr>
                                    </p:cmd>
                                  </p:childTnLst>
                                </p:cTn>
                              </p:par>
                            </p:childTnLst>
                          </p:cTn>
                        </p:par>
                      </p:childTnLst>
                    </p:cTn>
                  </p:par>
                </p:childTnLst>
              </p:cTn>
              <p:nextCondLst>
                <p:cond evt="onClick" delay="0">
                  <p:tgtEl>
                    <p:spTgt spid="17"/>
                  </p:tgtEl>
                </p:cond>
              </p:nextCondLst>
            </p:seq>
            <p:audio>
              <p:cMediaNode vol="80000">
                <p:cTn id="19" fill="hold" display="0">
                  <p:stCondLst>
                    <p:cond delay="indefinite"/>
                  </p:stCondLst>
                  <p:endCondLst>
                    <p:cond evt="onStopAudio" delay="0">
                      <p:tgtEl>
                        <p:sldTgt/>
                      </p:tgtEl>
                    </p:cond>
                  </p:endCondLst>
                </p:cTn>
                <p:tgtEl>
                  <p:spTgt spid="17"/>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419</TotalTime>
  <Words>164</Words>
  <Application>Microsoft Office PowerPoint</Application>
  <PresentationFormat>寬螢幕</PresentationFormat>
  <Paragraphs>19</Paragraphs>
  <Slides>3</Slides>
  <Notes>0</Notes>
  <HiddenSlides>0</HiddenSlides>
  <MMClips>14</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vt:i4>
      </vt:variant>
    </vt:vector>
  </HeadingPairs>
  <TitlesOfParts>
    <vt:vector size="8" baseType="lpstr">
      <vt:lpstr>微軟正黑體</vt:lpstr>
      <vt:lpstr>新細明體</vt:lpstr>
      <vt:lpstr>Arial</vt:lpstr>
      <vt:lpstr>Garamond</vt:lpstr>
      <vt:lpstr>有機</vt:lpstr>
      <vt:lpstr>P 6 Dictation 3 Book 11 Unit 3</vt:lpstr>
      <vt:lpstr>A. Vocabulary</vt:lpstr>
      <vt:lpstr>B. Paragraphs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5 Dictation 1</dc:title>
  <dc:creator>Chu Tin Yau</dc:creator>
  <cp:lastModifiedBy>Chu Tin Yau</cp:lastModifiedBy>
  <cp:revision>23</cp:revision>
  <dcterms:created xsi:type="dcterms:W3CDTF">2018-09-14T01:10:05Z</dcterms:created>
  <dcterms:modified xsi:type="dcterms:W3CDTF">2019-09-12T03:34:29Z</dcterms:modified>
</cp:coreProperties>
</file>