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image" Target="../media/image5.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microsoft.com/office/2007/relationships/media" Target="../media/media8.mp3"/><Relationship Id="rId10" Type="http://schemas.openxmlformats.org/officeDocument/2006/relationships/audio" Target="../media/media5.mp3"/><Relationship Id="rId19" Type="http://schemas.openxmlformats.org/officeDocument/2006/relationships/slideLayout" Target="../slideLayouts/slideLayout4.xm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P </a:t>
            </a:r>
            <a:r>
              <a:rPr lang="en-US" altLang="zh-HK" dirty="0" smtClean="0"/>
              <a:t>6 </a:t>
            </a:r>
            <a:r>
              <a:rPr lang="en-US" altLang="zh-HK" dirty="0" smtClean="0"/>
              <a:t>Dictation </a:t>
            </a:r>
            <a:r>
              <a:rPr lang="en-US" altLang="zh-HK" dirty="0" smtClean="0"/>
              <a:t>1</a:t>
            </a:r>
            <a:br>
              <a:rPr lang="en-US" altLang="zh-HK" dirty="0" smtClean="0"/>
            </a:br>
            <a:r>
              <a:rPr lang="en-US" altLang="zh-HK" dirty="0" smtClean="0"/>
              <a:t>Book 11 Unit 1</a:t>
            </a:r>
            <a:endParaRPr lang="zh-HK" altLang="en-US" dirty="0"/>
          </a:p>
        </p:txBody>
      </p:sp>
      <p:sp>
        <p:nvSpPr>
          <p:cNvPr id="3" name="副標題 2"/>
          <p:cNvSpPr>
            <a:spLocks noGrp="1"/>
          </p:cNvSpPr>
          <p:nvPr>
            <p:ph type="subTitle" idx="1"/>
          </p:nvPr>
        </p:nvSpPr>
        <p:spPr/>
        <p:txBody>
          <a:bodyPr/>
          <a:lstStyle/>
          <a:p>
            <a:r>
              <a:rPr lang="en-US" altLang="zh-HK" dirty="0" smtClean="0"/>
              <a:t>25</a:t>
            </a:r>
            <a:r>
              <a:rPr lang="en-US" altLang="zh-HK" baseline="30000" dirty="0" smtClean="0"/>
              <a:t>th</a:t>
            </a:r>
            <a:r>
              <a:rPr lang="en-US" altLang="zh-HK" dirty="0" smtClean="0"/>
              <a:t> September, 2019</a:t>
            </a:r>
            <a:endParaRPr lang="en-US" altLang="zh-HK" dirty="0" smtClean="0"/>
          </a:p>
          <a:p>
            <a:r>
              <a:rPr lang="en-US" altLang="zh-HK" dirty="0" smtClean="0"/>
              <a:t>Week </a:t>
            </a:r>
            <a:r>
              <a:rPr lang="en-US" altLang="zh-HK" dirty="0" smtClean="0"/>
              <a:t>4</a:t>
            </a:r>
            <a:endParaRPr lang="zh-HK" altLang="en-US" dirty="0"/>
          </a:p>
        </p:txBody>
      </p:sp>
    </p:spTree>
    <p:extLst>
      <p:ext uri="{BB962C8B-B14F-4D97-AF65-F5344CB8AC3E}">
        <p14:creationId xmlns:p14="http://schemas.microsoft.com/office/powerpoint/2010/main" val="91553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dirty="0" smtClean="0"/>
              <a:t>A. Vocabulary</a:t>
            </a:r>
            <a:endParaRPr lang="zh-HK" altLang="en-US" dirty="0"/>
          </a:p>
        </p:txBody>
      </p:sp>
      <p:sp>
        <p:nvSpPr>
          <p:cNvPr id="3" name="內容版面配置區 2"/>
          <p:cNvSpPr>
            <a:spLocks noGrp="1"/>
          </p:cNvSpPr>
          <p:nvPr>
            <p:ph sz="half" idx="1"/>
          </p:nvPr>
        </p:nvSpPr>
        <p:spPr/>
        <p:txBody>
          <a:bodyPr>
            <a:normAutofit/>
          </a:bodyPr>
          <a:lstStyle/>
          <a:p>
            <a:r>
              <a:rPr lang="en-US" altLang="zh-HK" dirty="0" smtClean="0"/>
              <a:t>     </a:t>
            </a:r>
            <a:r>
              <a:rPr lang="en-US" altLang="zh-HK" dirty="0" smtClean="0"/>
              <a:t>an air conditioner</a:t>
            </a:r>
            <a:endParaRPr lang="en-US" altLang="zh-HK" dirty="0" smtClean="0"/>
          </a:p>
          <a:p>
            <a:r>
              <a:rPr lang="en-US" altLang="zh-HK" dirty="0" smtClean="0"/>
              <a:t>     </a:t>
            </a:r>
            <a:r>
              <a:rPr lang="en-US" altLang="zh-HK" dirty="0" smtClean="0"/>
              <a:t>a dehumidifier</a:t>
            </a:r>
            <a:endParaRPr lang="en-US" altLang="zh-HK" dirty="0" smtClean="0"/>
          </a:p>
          <a:p>
            <a:r>
              <a:rPr lang="en-US" altLang="zh-HK" dirty="0" smtClean="0"/>
              <a:t>     a </a:t>
            </a:r>
            <a:r>
              <a:rPr lang="en-US" altLang="zh-HK" dirty="0" smtClean="0"/>
              <a:t>digital camera</a:t>
            </a:r>
            <a:endParaRPr lang="en-US" altLang="zh-HK" dirty="0" smtClean="0"/>
          </a:p>
          <a:p>
            <a:r>
              <a:rPr lang="en-US" altLang="zh-HK" dirty="0" smtClean="0"/>
              <a:t>     a </a:t>
            </a:r>
            <a:r>
              <a:rPr lang="en-US" altLang="zh-HK" dirty="0" smtClean="0"/>
              <a:t>fax machine</a:t>
            </a:r>
            <a:endParaRPr lang="en-US" altLang="zh-HK" dirty="0" smtClean="0"/>
          </a:p>
        </p:txBody>
      </p:sp>
      <p:sp>
        <p:nvSpPr>
          <p:cNvPr id="7" name="內容版面配置區 6"/>
          <p:cNvSpPr>
            <a:spLocks noGrp="1"/>
          </p:cNvSpPr>
          <p:nvPr>
            <p:ph sz="half" idx="2"/>
          </p:nvPr>
        </p:nvSpPr>
        <p:spPr/>
        <p:txBody>
          <a:bodyPr/>
          <a:lstStyle/>
          <a:p>
            <a:r>
              <a:rPr lang="en-US" altLang="zh-HK" dirty="0" smtClean="0"/>
              <a:t>     a </a:t>
            </a:r>
            <a:r>
              <a:rPr lang="en-US" altLang="zh-HK" dirty="0" smtClean="0"/>
              <a:t>lift</a:t>
            </a:r>
            <a:endParaRPr lang="en-US" altLang="zh-HK" dirty="0"/>
          </a:p>
          <a:p>
            <a:r>
              <a:rPr lang="en-US" altLang="zh-HK" dirty="0" smtClean="0"/>
              <a:t>     a </a:t>
            </a:r>
            <a:r>
              <a:rPr lang="en-US" altLang="zh-HK" dirty="0" smtClean="0"/>
              <a:t>light bulb</a:t>
            </a:r>
            <a:endParaRPr lang="en-US" altLang="zh-HK" dirty="0"/>
          </a:p>
          <a:p>
            <a:r>
              <a:rPr lang="en-US" altLang="zh-HK" dirty="0" smtClean="0"/>
              <a:t>     a </a:t>
            </a:r>
            <a:r>
              <a:rPr lang="en-US" altLang="zh-HK" dirty="0" smtClean="0"/>
              <a:t>photocopier</a:t>
            </a:r>
            <a:endParaRPr lang="en-US" altLang="zh-HK" dirty="0"/>
          </a:p>
          <a:p>
            <a:r>
              <a:rPr lang="en-US" altLang="zh-HK" dirty="0" smtClean="0"/>
              <a:t>     a </a:t>
            </a:r>
            <a:r>
              <a:rPr lang="en-US" altLang="zh-HK" dirty="0" smtClean="0"/>
              <a:t>steam iron</a:t>
            </a:r>
          </a:p>
          <a:p>
            <a:r>
              <a:rPr lang="en-US" altLang="zh-HK" dirty="0" smtClean="0"/>
              <a:t>     a vacuum cleaner</a:t>
            </a:r>
            <a:endParaRPr lang="zh-HK" altLang="en-US" dirty="0"/>
          </a:p>
        </p:txBody>
      </p:sp>
      <p:pic>
        <p:nvPicPr>
          <p:cNvPr id="4" name="airconditio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594339" y="2649416"/>
            <a:ext cx="404446" cy="404446"/>
          </a:xfrm>
          <a:prstGeom prst="rect">
            <a:avLst/>
          </a:prstGeom>
        </p:spPr>
      </p:pic>
      <p:pic>
        <p:nvPicPr>
          <p:cNvPr id="5" name="dehumidifi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559170" y="3108375"/>
            <a:ext cx="439615" cy="439615"/>
          </a:xfrm>
          <a:prstGeom prst="rect">
            <a:avLst/>
          </a:prstGeom>
        </p:spPr>
      </p:pic>
      <p:pic>
        <p:nvPicPr>
          <p:cNvPr id="6" name="digitalcamer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547447" y="3601917"/>
            <a:ext cx="494128" cy="494128"/>
          </a:xfrm>
          <a:prstGeom prst="rect">
            <a:avLst/>
          </a:prstGeom>
        </p:spPr>
      </p:pic>
      <p:pic>
        <p:nvPicPr>
          <p:cNvPr id="8" name="faxmachin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547447" y="4103079"/>
            <a:ext cx="486508" cy="486508"/>
          </a:xfrm>
          <a:prstGeom prst="rect">
            <a:avLst/>
          </a:prstGeom>
        </p:spPr>
      </p:pic>
      <p:pic>
        <p:nvPicPr>
          <p:cNvPr id="9" name="lif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6459415" y="2560320"/>
            <a:ext cx="482172" cy="482172"/>
          </a:xfrm>
          <a:prstGeom prst="rect">
            <a:avLst/>
          </a:prstGeom>
        </p:spPr>
      </p:pic>
      <p:pic>
        <p:nvPicPr>
          <p:cNvPr id="10" name="lightbulb">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6471138" y="3035457"/>
            <a:ext cx="512534" cy="512534"/>
          </a:xfrm>
          <a:prstGeom prst="rect">
            <a:avLst/>
          </a:prstGeom>
        </p:spPr>
      </p:pic>
      <p:pic>
        <p:nvPicPr>
          <p:cNvPr id="11" name="photocopier">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0"/>
          <a:stretch>
            <a:fillRect/>
          </a:stretch>
        </p:blipFill>
        <p:spPr>
          <a:xfrm>
            <a:off x="6430343" y="3601917"/>
            <a:ext cx="515346" cy="515346"/>
          </a:xfrm>
          <a:prstGeom prst="rect">
            <a:avLst/>
          </a:prstGeom>
        </p:spPr>
      </p:pic>
      <p:pic>
        <p:nvPicPr>
          <p:cNvPr id="12" name="steamiron">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0"/>
          <a:stretch>
            <a:fillRect/>
          </a:stretch>
        </p:blipFill>
        <p:spPr>
          <a:xfrm>
            <a:off x="6471138" y="4138834"/>
            <a:ext cx="505499" cy="505499"/>
          </a:xfrm>
          <a:prstGeom prst="rect">
            <a:avLst/>
          </a:prstGeom>
        </p:spPr>
      </p:pic>
      <p:pic>
        <p:nvPicPr>
          <p:cNvPr id="23" name="vacuumcleaner">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0"/>
          <a:stretch>
            <a:fillRect/>
          </a:stretch>
        </p:blipFill>
        <p:spPr>
          <a:xfrm>
            <a:off x="6471138" y="4620654"/>
            <a:ext cx="515346" cy="515346"/>
          </a:xfrm>
          <a:prstGeom prst="rect">
            <a:avLst/>
          </a:prstGeom>
        </p:spPr>
      </p:pic>
    </p:spTree>
    <p:extLst>
      <p:ext uri="{BB962C8B-B14F-4D97-AF65-F5344CB8AC3E}">
        <p14:creationId xmlns:p14="http://schemas.microsoft.com/office/powerpoint/2010/main" val="90231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2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63"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72"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01" fill="hold"/>
                                        <p:tgtEl>
                                          <p:spTgt spid="9"/>
                                        </p:tgtEl>
                                      </p:cBhvr>
                                    </p:cmd>
                                  </p:childTnLst>
                                </p:cTn>
                              </p:par>
                            </p:childTnLst>
                          </p:cTn>
                        </p:par>
                      </p:childTnLst>
                    </p:cTn>
                  </p:par>
                </p:childTnLst>
              </p:cTn>
              <p:nextCondLst>
                <p:cond evt="onClick" delay="0">
                  <p:tgtEl>
                    <p:spTgt spid="9"/>
                  </p:tgtEl>
                </p:cond>
              </p:nextCondLst>
            </p:seq>
            <p:audio>
              <p:cMediaNode vol="80000">
                <p:cTn id="31" fill="hold" display="0">
                  <p:stCondLst>
                    <p:cond delay="indefinite"/>
                  </p:stCondLst>
                  <p:endCondLst>
                    <p:cond evt="onStopAudio" delay="0">
                      <p:tgtEl>
                        <p:sldTgt/>
                      </p:tgtEl>
                    </p:cond>
                  </p:endCondLst>
                </p:cTn>
                <p:tgtEl>
                  <p:spTgt spid="9"/>
                </p:tgtEl>
              </p:cMediaNode>
            </p:audio>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671" fill="hold"/>
                                        <p:tgtEl>
                                          <p:spTgt spid="10"/>
                                        </p:tgtEl>
                                      </p:cBhvr>
                                    </p:cmd>
                                  </p:childTnLst>
                                </p:cTn>
                              </p:par>
                            </p:childTnLst>
                          </p:cTn>
                        </p:par>
                      </p:childTnLst>
                    </p:cTn>
                  </p:par>
                </p:childTnLst>
              </p:cTn>
              <p:nextCondLst>
                <p:cond evt="onClick" delay="0">
                  <p:tgtEl>
                    <p:spTgt spid="10"/>
                  </p:tgtEl>
                </p:cond>
              </p:nextCondLst>
            </p:seq>
            <p:audio>
              <p:cMediaNode vol="80000">
                <p:cTn id="37" fill="hold" display="0">
                  <p:stCondLst>
                    <p:cond delay="indefinite"/>
                  </p:stCondLst>
                  <p:endCondLst>
                    <p:cond evt="onStopAudio" delay="0">
                      <p:tgtEl>
                        <p:sldTgt/>
                      </p:tgtEl>
                    </p:cond>
                  </p:endCondLst>
                </p:cTn>
                <p:tgtEl>
                  <p:spTgt spid="10"/>
                </p:tgtEl>
              </p:cMediaNode>
            </p:audio>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906" fill="hold"/>
                                        <p:tgtEl>
                                          <p:spTgt spid="11"/>
                                        </p:tgtEl>
                                      </p:cBhvr>
                                    </p:cmd>
                                  </p:childTnLst>
                                </p:cTn>
                              </p:par>
                            </p:childTnLst>
                          </p:cTn>
                        </p:par>
                      </p:childTnLst>
                    </p:cTn>
                  </p:par>
                </p:childTnLst>
              </p:cTn>
              <p:nextCondLst>
                <p:cond evt="onClick" delay="0">
                  <p:tgtEl>
                    <p:spTgt spid="11"/>
                  </p:tgtEl>
                </p:cond>
              </p:nextCondLst>
            </p:seq>
            <p:audio>
              <p:cMediaNode vol="8000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619" fill="hold"/>
                                        <p:tgtEl>
                                          <p:spTgt spid="12"/>
                                        </p:tgtEl>
                                      </p:cBhvr>
                                    </p:cmd>
                                  </p:childTnLst>
                                </p:cTn>
                              </p:par>
                            </p:childTnLst>
                          </p:cTn>
                        </p:par>
                      </p:childTnLst>
                    </p:cTn>
                  </p:par>
                </p:childTnLst>
              </p:cTn>
              <p:nextCondLst>
                <p:cond evt="onClick" delay="0">
                  <p:tgtEl>
                    <p:spTgt spid="12"/>
                  </p:tgtEl>
                </p:cond>
              </p:nextCondLst>
            </p:seq>
            <p:audio>
              <p:cMediaNode vol="80000">
                <p:cTn id="49" fill="hold" display="0">
                  <p:stCondLst>
                    <p:cond delay="indefinite"/>
                  </p:stCondLst>
                  <p:endCondLst>
                    <p:cond evt="onStopAudio" delay="0">
                      <p:tgtEl>
                        <p:sldTgt/>
                      </p:tgtEl>
                    </p:cond>
                  </p:endCondLst>
                </p:cTn>
                <p:tgtEl>
                  <p:spTgt spid="12"/>
                </p:tgtEl>
              </p:cMediaNode>
            </p:audio>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906" fill="hold"/>
                                        <p:tgtEl>
                                          <p:spTgt spid="23"/>
                                        </p:tgtEl>
                                      </p:cBhvr>
                                    </p:cmd>
                                  </p:childTnLst>
                                </p:cTn>
                              </p:par>
                            </p:childTnLst>
                          </p:cTn>
                        </p:par>
                      </p:childTnLst>
                    </p:cTn>
                  </p:par>
                </p:childTnLst>
              </p:cTn>
              <p:nextCondLst>
                <p:cond evt="onClick" delay="0">
                  <p:tgtEl>
                    <p:spTgt spid="23"/>
                  </p:tgtEl>
                </p:cond>
              </p:nextCondLst>
            </p:seq>
            <p:audio>
              <p:cMediaNode vol="80000">
                <p:cTn id="55"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95402" y="982132"/>
            <a:ext cx="9601196" cy="1310307"/>
          </a:xfrm>
        </p:spPr>
        <p:txBody>
          <a:bodyPr/>
          <a:lstStyle/>
          <a:p>
            <a:pPr algn="l"/>
            <a:r>
              <a:rPr lang="en-US" altLang="zh-HK" dirty="0" smtClean="0"/>
              <a:t>B. Paragraphs</a:t>
            </a:r>
            <a:endParaRPr lang="zh-HK" altLang="en-US" dirty="0"/>
          </a:p>
        </p:txBody>
      </p:sp>
      <p:sp>
        <p:nvSpPr>
          <p:cNvPr id="9" name="內容版面配置區 8"/>
          <p:cNvSpPr>
            <a:spLocks noGrp="1"/>
          </p:cNvSpPr>
          <p:nvPr>
            <p:ph sz="half" idx="2"/>
          </p:nvPr>
        </p:nvSpPr>
        <p:spPr>
          <a:xfrm>
            <a:off x="1368918" y="2436896"/>
            <a:ext cx="9454164" cy="3762197"/>
          </a:xfrm>
        </p:spPr>
        <p:txBody>
          <a:bodyPr>
            <a:normAutofit/>
          </a:bodyPr>
          <a:lstStyle/>
          <a:p>
            <a:r>
              <a:rPr lang="en-US" altLang="zh-HK" dirty="0" smtClean="0"/>
              <a:t>What about everyday life? Did you know that 100 years ago, only </a:t>
            </a:r>
            <a:r>
              <a:rPr lang="en-US" altLang="zh-HK" dirty="0" smtClean="0"/>
              <a:t>one in ten people had a bathtub in their house? Today, people can take a shower at any time if they are hot. Do you sometimes complain that some toilet paper is not soft enough? Well, you are lucky to have toilet paper because modern toilet paper was not invented until 1857</a:t>
            </a:r>
            <a:r>
              <a:rPr lang="en-US" altLang="zh-TW" dirty="0" smtClean="0"/>
              <a:t>! Nowadays, people think it is comfortable enough to wear a pair of jeans when going out. However, your ancestors were not so lucky. Why? This is because jeans were only invented about 150 years ago.</a:t>
            </a:r>
            <a:endParaRPr lang="en-US" altLang="zh-HK" sz="2600" dirty="0" smtClean="0"/>
          </a:p>
          <a:p>
            <a:pPr marL="0" indent="0">
              <a:buNone/>
            </a:pPr>
            <a:endParaRPr lang="zh-HK" altLang="en-US" dirty="0"/>
          </a:p>
        </p:txBody>
      </p:sp>
      <p:pic>
        <p:nvPicPr>
          <p:cNvPr id="4" name="lh_bk11_p08_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0602" y="1987639"/>
            <a:ext cx="609600" cy="609600"/>
          </a:xfrm>
          <a:prstGeom prst="rect">
            <a:avLst/>
          </a:prstGeom>
        </p:spPr>
      </p:pic>
    </p:spTree>
    <p:extLst>
      <p:ext uri="{BB962C8B-B14F-4D97-AF65-F5344CB8AC3E}">
        <p14:creationId xmlns:p14="http://schemas.microsoft.com/office/powerpoint/2010/main" val="9131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367</TotalTime>
  <Words>162</Words>
  <Application>Microsoft Office PowerPoint</Application>
  <PresentationFormat>寬螢幕</PresentationFormat>
  <Paragraphs>15</Paragraphs>
  <Slides>3</Slides>
  <Notes>0</Notes>
  <HiddenSlides>0</HiddenSlides>
  <MMClips>10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vt:i4>
      </vt:variant>
    </vt:vector>
  </HeadingPairs>
  <TitlesOfParts>
    <vt:vector size="8" baseType="lpstr">
      <vt:lpstr>微軟正黑體</vt:lpstr>
      <vt:lpstr>新細明體</vt:lpstr>
      <vt:lpstr>Arial</vt:lpstr>
      <vt:lpstr>Garamond</vt:lpstr>
      <vt:lpstr>有機</vt:lpstr>
      <vt:lpstr>P 6 Dictation 1 Book 11 Unit 1</vt:lpstr>
      <vt:lpstr>A. Vocabulary</vt:lpstr>
      <vt:lpstr>B. Paragraphs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5 Dictation 1</dc:title>
  <dc:creator>Chu Tin Yau</dc:creator>
  <cp:lastModifiedBy>Chu Tin Yau</cp:lastModifiedBy>
  <cp:revision>16</cp:revision>
  <dcterms:created xsi:type="dcterms:W3CDTF">2018-09-14T01:10:05Z</dcterms:created>
  <dcterms:modified xsi:type="dcterms:W3CDTF">2019-09-12T02:22:41Z</dcterms:modified>
</cp:coreProperties>
</file>