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4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P 6 Dictation </a:t>
            </a:r>
            <a:r>
              <a:rPr lang="en-US" altLang="zh-HK" dirty="0" smtClean="0"/>
              <a:t>5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Book 11 Unit </a:t>
            </a:r>
            <a:r>
              <a:rPr lang="en-US" altLang="zh-HK" dirty="0" smtClean="0"/>
              <a:t>5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5</a:t>
            </a:r>
            <a:r>
              <a:rPr lang="en-US" altLang="zh-HK" baseline="30000" dirty="0" smtClean="0"/>
              <a:t>th</a:t>
            </a:r>
            <a:r>
              <a:rPr lang="en-US" altLang="zh-HK" dirty="0" smtClean="0"/>
              <a:t> January, 2020</a:t>
            </a:r>
            <a:endParaRPr lang="en-US" altLang="zh-HK" dirty="0" smtClean="0"/>
          </a:p>
          <a:p>
            <a:r>
              <a:rPr lang="en-US" altLang="zh-HK" dirty="0" smtClean="0"/>
              <a:t>Week </a:t>
            </a:r>
            <a:r>
              <a:rPr lang="en-US" altLang="zh-HK" dirty="0" smtClean="0"/>
              <a:t>20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55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dirty="0" smtClean="0"/>
              <a:t>A. Vocabulary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        </a:t>
            </a:r>
            <a:r>
              <a:rPr lang="en-US" altLang="zh-HK" dirty="0" smtClean="0"/>
              <a:t>exhaust fumes</a:t>
            </a:r>
            <a:endParaRPr lang="en-US" altLang="zh-HK" dirty="0" smtClean="0"/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</a:t>
            </a:r>
            <a:r>
              <a:rPr lang="en-US" altLang="zh-HK" dirty="0" smtClean="0"/>
              <a:t>a landfill</a:t>
            </a:r>
            <a:endParaRPr lang="en-US" altLang="zh-HK" dirty="0" smtClean="0"/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</a:t>
            </a:r>
            <a:r>
              <a:rPr lang="en-US" altLang="zh-HK" dirty="0" smtClean="0"/>
              <a:t>litter</a:t>
            </a:r>
            <a:endParaRPr lang="en-US" altLang="zh-HK" dirty="0" smtClean="0"/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</a:t>
            </a:r>
            <a:r>
              <a:rPr lang="en-US" altLang="zh-HK" dirty="0" smtClean="0"/>
              <a:t>oil spill</a:t>
            </a:r>
            <a:endParaRPr lang="en-US" altLang="zh-HK" dirty="0" smtClean="0"/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</a:t>
            </a:r>
            <a:r>
              <a:rPr lang="en-US" altLang="zh-HK" dirty="0" smtClean="0"/>
              <a:t>sewage</a:t>
            </a:r>
            <a:endParaRPr lang="en-US" altLang="zh-HK" dirty="0" smtClean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HK" dirty="0" smtClean="0"/>
              <a:t>        </a:t>
            </a:r>
            <a:r>
              <a:rPr lang="en-US" altLang="zh-HK" dirty="0" smtClean="0"/>
              <a:t>smog</a:t>
            </a:r>
            <a:endParaRPr lang="en-US" altLang="zh-HK" dirty="0"/>
          </a:p>
          <a:p>
            <a:r>
              <a:rPr lang="en-US" altLang="zh-HK" dirty="0" smtClean="0"/>
              <a:t>        </a:t>
            </a:r>
            <a:r>
              <a:rPr lang="en-US" altLang="zh-HK" dirty="0" smtClean="0"/>
              <a:t>smoke</a:t>
            </a:r>
            <a:endParaRPr lang="en-US" altLang="zh-HK" dirty="0"/>
          </a:p>
          <a:p>
            <a:r>
              <a:rPr lang="en-US" altLang="zh-HK" dirty="0" smtClean="0"/>
              <a:t>        </a:t>
            </a:r>
            <a:r>
              <a:rPr lang="en-US" altLang="zh-HK" dirty="0" smtClean="0"/>
              <a:t>disposable products</a:t>
            </a:r>
            <a:endParaRPr lang="en-US" altLang="zh-HK" dirty="0"/>
          </a:p>
          <a:p>
            <a:r>
              <a:rPr lang="en-US" altLang="zh-HK" dirty="0" smtClean="0"/>
              <a:t>        </a:t>
            </a:r>
            <a:r>
              <a:rPr lang="en-US" altLang="zh-HK" dirty="0" smtClean="0"/>
              <a:t>toxic waste</a:t>
            </a:r>
            <a:endParaRPr lang="en-US" altLang="zh-HK" dirty="0" smtClean="0"/>
          </a:p>
        </p:txBody>
      </p:sp>
      <p:pic>
        <p:nvPicPr>
          <p:cNvPr id="4" name="exhaustfum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88831" y="2491153"/>
            <a:ext cx="609600" cy="609600"/>
          </a:xfrm>
          <a:prstGeom prst="rect">
            <a:avLst/>
          </a:prstGeom>
        </p:spPr>
      </p:pic>
      <p:pic>
        <p:nvPicPr>
          <p:cNvPr id="5" name="landfi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88831" y="3001107"/>
            <a:ext cx="609600" cy="609600"/>
          </a:xfrm>
          <a:prstGeom prst="rect">
            <a:avLst/>
          </a:prstGeom>
        </p:spPr>
      </p:pic>
      <p:pic>
        <p:nvPicPr>
          <p:cNvPr id="6" name="disposableproduct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89077" y="3534508"/>
            <a:ext cx="609600" cy="609600"/>
          </a:xfrm>
          <a:prstGeom prst="rect">
            <a:avLst/>
          </a:prstGeom>
        </p:spPr>
      </p:pic>
      <p:pic>
        <p:nvPicPr>
          <p:cNvPr id="8" name="lit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88831" y="3534508"/>
            <a:ext cx="609600" cy="609600"/>
          </a:xfrm>
          <a:prstGeom prst="rect">
            <a:avLst/>
          </a:prstGeom>
        </p:spPr>
      </p:pic>
      <p:pic>
        <p:nvPicPr>
          <p:cNvPr id="9" name="oilspil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88831" y="4051494"/>
            <a:ext cx="609600" cy="609600"/>
          </a:xfrm>
          <a:prstGeom prst="rect">
            <a:avLst/>
          </a:prstGeom>
        </p:spPr>
      </p:pic>
      <p:pic>
        <p:nvPicPr>
          <p:cNvPr id="10" name="sewag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88831" y="4577863"/>
            <a:ext cx="609600" cy="609600"/>
          </a:xfrm>
          <a:prstGeom prst="rect">
            <a:avLst/>
          </a:prstGeom>
        </p:spPr>
      </p:pic>
      <p:pic>
        <p:nvPicPr>
          <p:cNvPr id="11" name="smog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89077" y="2491153"/>
            <a:ext cx="609600" cy="609600"/>
          </a:xfrm>
          <a:prstGeom prst="rect">
            <a:avLst/>
          </a:prstGeom>
        </p:spPr>
      </p:pic>
      <p:pic>
        <p:nvPicPr>
          <p:cNvPr id="12" name="smok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89077" y="3001107"/>
            <a:ext cx="609600" cy="609600"/>
          </a:xfrm>
          <a:prstGeom prst="rect">
            <a:avLst/>
          </a:prstGeom>
        </p:spPr>
      </p:pic>
      <p:pic>
        <p:nvPicPr>
          <p:cNvPr id="13" name="toxicwast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02442" y="4033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10307"/>
          </a:xfrm>
        </p:spPr>
        <p:txBody>
          <a:bodyPr/>
          <a:lstStyle/>
          <a:p>
            <a:pPr algn="l"/>
            <a:r>
              <a:rPr lang="en-US" altLang="zh-HK" dirty="0" smtClean="0"/>
              <a:t>B. Paragraphs</a:t>
            </a:r>
            <a:endParaRPr lang="zh-HK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1368918" y="2436896"/>
            <a:ext cx="9454164" cy="376219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altLang="zh-HK" sz="2400" dirty="0" smtClean="0"/>
              <a:t>Many common appliances and facilities are powered by energy. This energy is created using different kinds of natural resources. Most of these resources are non-renewable, which means that they will be used up one day if we are not careful. If we don’t save energy and conserve resources, we will regret it one day.</a:t>
            </a:r>
            <a:endParaRPr lang="en-US" altLang="zh-TW" sz="2400" dirty="0" smtClean="0"/>
          </a:p>
          <a:p>
            <a:pPr lvl="1"/>
            <a:r>
              <a:rPr lang="en-US" altLang="zh-HK" sz="2400" dirty="0" smtClean="0"/>
              <a:t>Conserving energy and saving resources require very simple actions. For example, you should switch off the lights when you leave a room. You should also switch off and unplug appliances like laptops and televisions when you are not using them. In addition, do you know that leaving the wate</a:t>
            </a:r>
            <a:r>
              <a:rPr lang="en-US" altLang="zh-HK" sz="2400" dirty="0" smtClean="0"/>
              <a:t>r tap on while brushing your teeth wastes about 10 </a:t>
            </a:r>
            <a:r>
              <a:rPr lang="en-US" altLang="zh-HK" sz="2400" dirty="0" err="1" smtClean="0"/>
              <a:t>litres</a:t>
            </a:r>
            <a:r>
              <a:rPr lang="en-US" altLang="zh-HK" sz="2400" dirty="0" smtClean="0"/>
              <a:t> of water per minutes? The energy wasted to pump that tap water is enough to keep a low-energy light bulb lit for days.</a:t>
            </a:r>
            <a:endParaRPr lang="en-US" altLang="zh-HK" sz="2400" dirty="0" smtClean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2" name="lh_bk11_p64_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8918" y="2436896"/>
            <a:ext cx="609600" cy="609600"/>
          </a:xfrm>
          <a:prstGeom prst="rect">
            <a:avLst/>
          </a:prstGeom>
        </p:spPr>
      </p:pic>
      <p:pic>
        <p:nvPicPr>
          <p:cNvPr id="3" name="lh_bk11_p64_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8918" y="3884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458</TotalTime>
  <Words>188</Words>
  <Application>Microsoft Office PowerPoint</Application>
  <PresentationFormat>寬螢幕</PresentationFormat>
  <Paragraphs>16</Paragraphs>
  <Slides>3</Slides>
  <Notes>0</Notes>
  <HiddenSlides>0</HiddenSlides>
  <MMClips>11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新細明體</vt:lpstr>
      <vt:lpstr>Arial</vt:lpstr>
      <vt:lpstr>Garamond</vt:lpstr>
      <vt:lpstr>有機</vt:lpstr>
      <vt:lpstr>P 6 Dictation 5 Book 11 Unit 5</vt:lpstr>
      <vt:lpstr>A. Vocabulary</vt:lpstr>
      <vt:lpstr>B. Paragraphs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5 Dictation 1</dc:title>
  <dc:creator>Chu Tin Yau</dc:creator>
  <cp:lastModifiedBy>Chu Tin Yau</cp:lastModifiedBy>
  <cp:revision>28</cp:revision>
  <dcterms:created xsi:type="dcterms:W3CDTF">2018-09-14T01:10:05Z</dcterms:created>
  <dcterms:modified xsi:type="dcterms:W3CDTF">2019-09-12T07:46:52Z</dcterms:modified>
</cp:coreProperties>
</file>